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au Philomene" charset="1" panose="02000806040000020003"/>
      <p:regular r:id="rId10"/>
    </p:embeddedFont>
    <p:embeddedFont>
      <p:font typeface="Chau Philomene Italics" charset="1" panose="02000806040000020003"/>
      <p:regular r:id="rId11"/>
    </p:embeddedFont>
    <p:embeddedFont>
      <p:font typeface="Russo One" charset="1" panose="02000503050000020004"/>
      <p:regular r:id="rId12"/>
    </p:embeddedFont>
    <p:embeddedFont>
      <p:font typeface="Space Mono" charset="1" panose="02000509040000020004"/>
      <p:regular r:id="rId13"/>
    </p:embeddedFont>
    <p:embeddedFont>
      <p:font typeface="Space Mono Bold" charset="1" panose="02000809030000020004"/>
      <p:regular r:id="rId14"/>
    </p:embeddedFont>
    <p:embeddedFont>
      <p:font typeface="Space Mono Italics" charset="1" panose="02000509090000090004"/>
      <p:regular r:id="rId15"/>
    </p:embeddedFont>
    <p:embeddedFont>
      <p:font typeface="Space Mono Bold Italics" charset="1" panose="02000809040000090004"/>
      <p:regular r:id="rId16"/>
    </p:embeddedFont>
    <p:embeddedFont>
      <p:font typeface="Gagalin" charset="1" panose="00000500000000000000"/>
      <p:regular r:id="rId17"/>
    </p:embeddedFont>
    <p:embeddedFont>
      <p:font typeface="Adriana" charset="1" panose="00000000000000000000"/>
      <p:regular r:id="rId18"/>
    </p:embeddedFont>
    <p:embeddedFont>
      <p:font typeface="Trend Sans One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 Italics" charset="1" panose="00000000000000000000"/>
      <p:regular r:id="rId22"/>
    </p:embeddedFont>
    <p:embeddedFont>
      <p:font typeface="Garet Bold Italics" charset="1" panose="00000000000000000000"/>
      <p:regular r:id="rId23"/>
    </p:embeddedFont>
    <p:embeddedFont>
      <p:font typeface="Garet Light" charset="1" panose="00000000000000000000"/>
      <p:regular r:id="rId24"/>
    </p:embeddedFont>
    <p:embeddedFont>
      <p:font typeface="Garet Ultra-Bold" charset="1" panose="00000000000000000000"/>
      <p:regular r:id="rId25"/>
    </p:embeddedFont>
    <p:embeddedFont>
      <p:font typeface="Garet Ultra-Bold Italics" charset="1" panose="00000000000000000000"/>
      <p:regular r:id="rId26"/>
    </p:embeddedFont>
    <p:embeddedFont>
      <p:font typeface="Garet Heavy" charset="1" panose="00000000000000000000"/>
      <p:regular r:id="rId27"/>
    </p:embeddedFont>
    <p:embeddedFont>
      <p:font typeface="Garet Heavy Italics" charset="1" panose="00000000000000000000"/>
      <p:regular r:id="rId28"/>
    </p:embeddedFont>
    <p:embeddedFont>
      <p:font typeface="Big Shoulders Display" charset="1" panose="00000000000000000000"/>
      <p:regular r:id="rId29"/>
    </p:embeddedFont>
    <p:embeddedFont>
      <p:font typeface="Big Shoulders Display Bold" charset="1" panose="00000000000000000000"/>
      <p:regular r:id="rId30"/>
    </p:embeddedFont>
    <p:embeddedFont>
      <p:font typeface="Big Shoulders Display Thin" charset="1" panose="00000000000000000000"/>
      <p:regular r:id="rId31"/>
    </p:embeddedFont>
    <p:embeddedFont>
      <p:font typeface="Big Shoulders Display Medium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55" Target="slides/slide23.xml" Type="http://schemas.openxmlformats.org/officeDocument/2006/relationships/slide"/><Relationship Id="rId56" Target="slides/slide24.xml" Type="http://schemas.openxmlformats.org/officeDocument/2006/relationships/slide"/><Relationship Id="rId57" Target="slides/slide25.xml" Type="http://schemas.openxmlformats.org/officeDocument/2006/relationships/slide"/><Relationship Id="rId58" Target="slides/slide26.xml" Type="http://schemas.openxmlformats.org/officeDocument/2006/relationships/slide"/><Relationship Id="rId59" Target="slides/slide27.xml" Type="http://schemas.openxmlformats.org/officeDocument/2006/relationships/slide"/><Relationship Id="rId6" Target="fonts/font6.fntdata" Type="http://schemas.openxmlformats.org/officeDocument/2006/relationships/font"/><Relationship Id="rId60" Target="slides/slide2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56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60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7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6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7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2" Target="../media/image62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65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60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47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6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7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3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76.png" Type="http://schemas.openxmlformats.org/officeDocument/2006/relationships/image"/><Relationship Id="rId16" Target="../media/image7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76.png" Type="http://schemas.openxmlformats.org/officeDocument/2006/relationships/image"/><Relationship Id="rId16" Target="../media/image7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7.pn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7.pn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4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4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7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7.pn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5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7.pn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56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57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47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8763927"/>
            <a:ext cx="18661602" cy="18661602"/>
          </a:xfrm>
          <a:custGeom>
            <a:avLst/>
            <a:gdLst/>
            <a:ahLst/>
            <a:cxnLst/>
            <a:rect r="r" b="b" t="t" l="l"/>
            <a:pathLst>
              <a:path h="18661602" w="18661602">
                <a:moveTo>
                  <a:pt x="0" y="0"/>
                </a:moveTo>
                <a:lnTo>
                  <a:pt x="18661602" y="0"/>
                </a:lnTo>
                <a:lnTo>
                  <a:pt x="18661602" y="18661602"/>
                </a:lnTo>
                <a:lnTo>
                  <a:pt x="0" y="1866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31942" y="523444"/>
            <a:ext cx="1224116" cy="19035204"/>
            <a:chOff x="0" y="0"/>
            <a:chExt cx="290985" cy="4524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0985" cy="4524868"/>
            </a:xfrm>
            <a:custGeom>
              <a:avLst/>
              <a:gdLst/>
              <a:ahLst/>
              <a:cxnLst/>
              <a:rect r="r" b="b" t="t" l="l"/>
              <a:pathLst>
                <a:path h="4524868" w="290985">
                  <a:moveTo>
                    <a:pt x="145493" y="0"/>
                  </a:moveTo>
                  <a:lnTo>
                    <a:pt x="145493" y="0"/>
                  </a:lnTo>
                  <a:cubicBezTo>
                    <a:pt x="184080" y="0"/>
                    <a:pt x="221086" y="15329"/>
                    <a:pt x="248371" y="42614"/>
                  </a:cubicBezTo>
                  <a:cubicBezTo>
                    <a:pt x="275657" y="69899"/>
                    <a:pt x="290985" y="106906"/>
                    <a:pt x="290985" y="145493"/>
                  </a:cubicBezTo>
                  <a:lnTo>
                    <a:pt x="290985" y="4379375"/>
                  </a:lnTo>
                  <a:cubicBezTo>
                    <a:pt x="290985" y="4459728"/>
                    <a:pt x="225846" y="4524868"/>
                    <a:pt x="145493" y="4524868"/>
                  </a:cubicBezTo>
                  <a:lnTo>
                    <a:pt x="145493" y="4524868"/>
                  </a:lnTo>
                  <a:cubicBezTo>
                    <a:pt x="65139" y="4524868"/>
                    <a:pt x="0" y="4459728"/>
                    <a:pt x="0" y="4379375"/>
                  </a:cubicBezTo>
                  <a:lnTo>
                    <a:pt x="0" y="145493"/>
                  </a:lnTo>
                  <a:cubicBezTo>
                    <a:pt x="0" y="65139"/>
                    <a:pt x="65139" y="0"/>
                    <a:pt x="145493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90985" cy="44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665951" y="-9039553"/>
            <a:ext cx="1524603" cy="19603709"/>
            <a:chOff x="0" y="0"/>
            <a:chExt cx="362414" cy="4660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2414" cy="4660007"/>
            </a:xfrm>
            <a:custGeom>
              <a:avLst/>
              <a:gdLst/>
              <a:ahLst/>
              <a:cxnLst/>
              <a:rect r="r" b="b" t="t" l="l"/>
              <a:pathLst>
                <a:path h="4660007" w="362414">
                  <a:moveTo>
                    <a:pt x="181207" y="0"/>
                  </a:moveTo>
                  <a:lnTo>
                    <a:pt x="181207" y="0"/>
                  </a:lnTo>
                  <a:cubicBezTo>
                    <a:pt x="229266" y="0"/>
                    <a:pt x="275357" y="19091"/>
                    <a:pt x="309340" y="53074"/>
                  </a:cubicBezTo>
                  <a:cubicBezTo>
                    <a:pt x="343323" y="87057"/>
                    <a:pt x="362414" y="133148"/>
                    <a:pt x="362414" y="181207"/>
                  </a:cubicBezTo>
                  <a:lnTo>
                    <a:pt x="362414" y="4478800"/>
                  </a:lnTo>
                  <a:cubicBezTo>
                    <a:pt x="362414" y="4526859"/>
                    <a:pt x="343323" y="4572950"/>
                    <a:pt x="309340" y="4606933"/>
                  </a:cubicBezTo>
                  <a:cubicBezTo>
                    <a:pt x="275357" y="4640916"/>
                    <a:pt x="229266" y="4660007"/>
                    <a:pt x="181207" y="4660007"/>
                  </a:cubicBezTo>
                  <a:lnTo>
                    <a:pt x="181207" y="4660007"/>
                  </a:lnTo>
                  <a:cubicBezTo>
                    <a:pt x="133148" y="4660007"/>
                    <a:pt x="87057" y="4640916"/>
                    <a:pt x="53074" y="4606933"/>
                  </a:cubicBezTo>
                  <a:cubicBezTo>
                    <a:pt x="19091" y="4572950"/>
                    <a:pt x="0" y="4526859"/>
                    <a:pt x="0" y="4478800"/>
                  </a:cubicBezTo>
                  <a:lnTo>
                    <a:pt x="0" y="181207"/>
                  </a:lnTo>
                  <a:cubicBezTo>
                    <a:pt x="0" y="133148"/>
                    <a:pt x="19091" y="87057"/>
                    <a:pt x="53074" y="53074"/>
                  </a:cubicBezTo>
                  <a:cubicBezTo>
                    <a:pt x="87057" y="19091"/>
                    <a:pt x="133148" y="0"/>
                    <a:pt x="181207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62414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57152" y="472671"/>
            <a:ext cx="2684007" cy="515222"/>
            <a:chOff x="0" y="0"/>
            <a:chExt cx="638017" cy="122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8017" cy="122474"/>
            </a:xfrm>
            <a:custGeom>
              <a:avLst/>
              <a:gdLst/>
              <a:ahLst/>
              <a:cxnLst/>
              <a:rect r="r" b="b" t="t" l="l"/>
              <a:pathLst>
                <a:path h="122474" w="638017">
                  <a:moveTo>
                    <a:pt x="61237" y="0"/>
                  </a:moveTo>
                  <a:lnTo>
                    <a:pt x="576780" y="0"/>
                  </a:lnTo>
                  <a:cubicBezTo>
                    <a:pt x="610600" y="0"/>
                    <a:pt x="638017" y="27417"/>
                    <a:pt x="638017" y="61237"/>
                  </a:cubicBezTo>
                  <a:lnTo>
                    <a:pt x="638017" y="61237"/>
                  </a:lnTo>
                  <a:cubicBezTo>
                    <a:pt x="638017" y="95057"/>
                    <a:pt x="610600" y="122474"/>
                    <a:pt x="576780" y="122474"/>
                  </a:cubicBezTo>
                  <a:lnTo>
                    <a:pt x="61237" y="122474"/>
                  </a:lnTo>
                  <a:cubicBezTo>
                    <a:pt x="27417" y="122474"/>
                    <a:pt x="0" y="95057"/>
                    <a:pt x="0" y="61237"/>
                  </a:cubicBezTo>
                  <a:lnTo>
                    <a:pt x="0" y="61237"/>
                  </a:lnTo>
                  <a:cubicBezTo>
                    <a:pt x="0" y="27417"/>
                    <a:pt x="27417" y="0"/>
                    <a:pt x="612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638017" cy="8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9208958" y="-103386"/>
            <a:ext cx="6061779" cy="11402622"/>
            <a:chOff x="0" y="0"/>
            <a:chExt cx="1440949" cy="27105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0948" cy="2710523"/>
            </a:xfrm>
            <a:custGeom>
              <a:avLst/>
              <a:gdLst/>
              <a:ahLst/>
              <a:cxnLst/>
              <a:rect r="r" b="b" t="t" l="l"/>
              <a:pathLst>
                <a:path h="2710523" w="1440948">
                  <a:moveTo>
                    <a:pt x="65136" y="0"/>
                  </a:moveTo>
                  <a:lnTo>
                    <a:pt x="1375813" y="0"/>
                  </a:lnTo>
                  <a:cubicBezTo>
                    <a:pt x="1411786" y="0"/>
                    <a:pt x="1440948" y="29162"/>
                    <a:pt x="1440948" y="65136"/>
                  </a:cubicBezTo>
                  <a:lnTo>
                    <a:pt x="1440948" y="2645387"/>
                  </a:lnTo>
                  <a:cubicBezTo>
                    <a:pt x="1440948" y="2662662"/>
                    <a:pt x="1434086" y="2679230"/>
                    <a:pt x="1421871" y="2691445"/>
                  </a:cubicBezTo>
                  <a:cubicBezTo>
                    <a:pt x="1409655" y="2703660"/>
                    <a:pt x="1393088" y="2710523"/>
                    <a:pt x="1375813" y="2710523"/>
                  </a:cubicBezTo>
                  <a:lnTo>
                    <a:pt x="65136" y="2710523"/>
                  </a:lnTo>
                  <a:cubicBezTo>
                    <a:pt x="47861" y="2710523"/>
                    <a:pt x="31293" y="2703660"/>
                    <a:pt x="19078" y="2691445"/>
                  </a:cubicBezTo>
                  <a:cubicBezTo>
                    <a:pt x="6862" y="2679230"/>
                    <a:pt x="0" y="2662662"/>
                    <a:pt x="0" y="2645387"/>
                  </a:cubicBezTo>
                  <a:lnTo>
                    <a:pt x="0" y="65136"/>
                  </a:lnTo>
                  <a:cubicBezTo>
                    <a:pt x="0" y="47861"/>
                    <a:pt x="6862" y="31293"/>
                    <a:pt x="19078" y="19078"/>
                  </a:cubicBezTo>
                  <a:cubicBezTo>
                    <a:pt x="31293" y="6862"/>
                    <a:pt x="47861" y="0"/>
                    <a:pt x="65136" y="0"/>
                  </a:cubicBezTo>
                  <a:close/>
                </a:path>
              </a:pathLst>
            </a:custGeom>
            <a:solidFill>
              <a:srgbClr val="000E44"/>
            </a:solidFill>
            <a:ln w="13335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440949" cy="2662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329775" y="4026794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1364278" y="4075143"/>
            <a:ext cx="3026459" cy="3037752"/>
          </a:xfrm>
          <a:custGeom>
            <a:avLst/>
            <a:gdLst/>
            <a:ahLst/>
            <a:cxnLst/>
            <a:rect r="r" b="b" t="t" l="l"/>
            <a:pathLst>
              <a:path h="3037752" w="3026459">
                <a:moveTo>
                  <a:pt x="0" y="0"/>
                </a:moveTo>
                <a:lnTo>
                  <a:pt x="3026458" y="0"/>
                </a:lnTo>
                <a:lnTo>
                  <a:pt x="3026458" y="3037751"/>
                </a:lnTo>
                <a:lnTo>
                  <a:pt x="0" y="303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-323676" y="2002343"/>
            <a:ext cx="782982" cy="7829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21682" y="5178353"/>
            <a:ext cx="782982" cy="7829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382164" y="8331947"/>
            <a:ext cx="782982" cy="78298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56325" y="7548965"/>
            <a:ext cx="782982" cy="78298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56325" y="2585185"/>
            <a:ext cx="782982" cy="78298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FB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-225490" y="2002343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3" y="0"/>
                </a:lnTo>
                <a:lnTo>
                  <a:pt x="639363" y="641749"/>
                </a:lnTo>
                <a:lnTo>
                  <a:pt x="0" y="64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28134" y="2585185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4" y="0"/>
                </a:lnTo>
                <a:lnTo>
                  <a:pt x="639364" y="641750"/>
                </a:lnTo>
                <a:lnTo>
                  <a:pt x="0" y="641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021682" y="5201067"/>
            <a:ext cx="782982" cy="785904"/>
          </a:xfrm>
          <a:custGeom>
            <a:avLst/>
            <a:gdLst/>
            <a:ahLst/>
            <a:cxnLst/>
            <a:rect r="r" b="b" t="t" l="l"/>
            <a:pathLst>
              <a:path h="785904" w="782982">
                <a:moveTo>
                  <a:pt x="0" y="0"/>
                </a:moveTo>
                <a:lnTo>
                  <a:pt x="782982" y="0"/>
                </a:lnTo>
                <a:lnTo>
                  <a:pt x="782982" y="785904"/>
                </a:lnTo>
                <a:lnTo>
                  <a:pt x="0" y="785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05000" y="7443010"/>
            <a:ext cx="885633" cy="888937"/>
          </a:xfrm>
          <a:custGeom>
            <a:avLst/>
            <a:gdLst/>
            <a:ahLst/>
            <a:cxnLst/>
            <a:rect r="r" b="b" t="t" l="l"/>
            <a:pathLst>
              <a:path h="888937" w="885633">
                <a:moveTo>
                  <a:pt x="0" y="0"/>
                </a:moveTo>
                <a:lnTo>
                  <a:pt x="885633" y="0"/>
                </a:lnTo>
                <a:lnTo>
                  <a:pt x="885633" y="888937"/>
                </a:lnTo>
                <a:lnTo>
                  <a:pt x="0" y="888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258964" y="8494019"/>
            <a:ext cx="536581" cy="538584"/>
          </a:xfrm>
          <a:custGeom>
            <a:avLst/>
            <a:gdLst/>
            <a:ahLst/>
            <a:cxnLst/>
            <a:rect r="r" b="b" t="t" l="l"/>
            <a:pathLst>
              <a:path h="538584" w="536581">
                <a:moveTo>
                  <a:pt x="0" y="0"/>
                </a:moveTo>
                <a:lnTo>
                  <a:pt x="536582" y="0"/>
                </a:lnTo>
                <a:lnTo>
                  <a:pt x="536582" y="538584"/>
                </a:lnTo>
                <a:lnTo>
                  <a:pt x="0" y="538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633451" y="-104113"/>
            <a:ext cx="1572936" cy="1628716"/>
            <a:chOff x="0" y="0"/>
            <a:chExt cx="2097248" cy="2171621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46" id="46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104070" y="480395"/>
            <a:ext cx="2684007" cy="515222"/>
            <a:chOff x="0" y="0"/>
            <a:chExt cx="638017" cy="12247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8017" cy="122474"/>
            </a:xfrm>
            <a:custGeom>
              <a:avLst/>
              <a:gdLst/>
              <a:ahLst/>
              <a:cxnLst/>
              <a:rect r="r" b="b" t="t" l="l"/>
              <a:pathLst>
                <a:path h="122474" w="638017">
                  <a:moveTo>
                    <a:pt x="61237" y="0"/>
                  </a:moveTo>
                  <a:lnTo>
                    <a:pt x="576780" y="0"/>
                  </a:lnTo>
                  <a:cubicBezTo>
                    <a:pt x="610600" y="0"/>
                    <a:pt x="638017" y="27417"/>
                    <a:pt x="638017" y="61237"/>
                  </a:cubicBezTo>
                  <a:lnTo>
                    <a:pt x="638017" y="61237"/>
                  </a:lnTo>
                  <a:cubicBezTo>
                    <a:pt x="638017" y="95057"/>
                    <a:pt x="610600" y="122474"/>
                    <a:pt x="576780" y="122474"/>
                  </a:cubicBezTo>
                  <a:lnTo>
                    <a:pt x="61237" y="122474"/>
                  </a:lnTo>
                  <a:cubicBezTo>
                    <a:pt x="27417" y="122474"/>
                    <a:pt x="0" y="95057"/>
                    <a:pt x="0" y="61237"/>
                  </a:cubicBezTo>
                  <a:lnTo>
                    <a:pt x="0" y="61237"/>
                  </a:lnTo>
                  <a:cubicBezTo>
                    <a:pt x="0" y="27417"/>
                    <a:pt x="27417" y="0"/>
                    <a:pt x="612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38100"/>
              <a:ext cx="638017" cy="8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5396282" y="547824"/>
            <a:ext cx="240574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Chau Philomene"/>
              </a:rPr>
              <a:t>INICIAR SESIÓN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988829" y="4522090"/>
            <a:ext cx="5952330" cy="193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04"/>
              </a:lnSpc>
              <a:spcBef>
                <a:spcPct val="0"/>
              </a:spcBef>
            </a:pPr>
            <a:r>
              <a:rPr lang="en-US" sz="11288">
                <a:solidFill>
                  <a:srgbClr val="3DADFF"/>
                </a:solidFill>
                <a:latin typeface="Russo One"/>
              </a:rPr>
              <a:t> GUÍA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948428" y="2720923"/>
            <a:ext cx="9650727" cy="188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49"/>
              </a:lnSpc>
              <a:spcBef>
                <a:spcPct val="0"/>
              </a:spcBef>
            </a:pPr>
            <a:r>
              <a:rPr lang="en-US" sz="11035">
                <a:solidFill>
                  <a:srgbClr val="FFFFFF"/>
                </a:solidFill>
                <a:latin typeface="Russo One"/>
              </a:rPr>
              <a:t>BIENVENIDO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76254" y="6388009"/>
            <a:ext cx="7525775" cy="170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94"/>
              </a:lnSpc>
              <a:spcBef>
                <a:spcPct val="0"/>
              </a:spcBef>
            </a:pPr>
            <a:r>
              <a:rPr lang="en-US" sz="10067">
                <a:solidFill>
                  <a:srgbClr val="8BEAFF"/>
                </a:solidFill>
                <a:latin typeface="Russo One"/>
              </a:rPr>
              <a:t>CREATIVA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04070" y="547824"/>
            <a:ext cx="274474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Chau Philomene"/>
              </a:rPr>
              <a:t>RESGISTRATE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1687419" y="260432"/>
            <a:ext cx="3451508" cy="1112657"/>
            <a:chOff x="0" y="0"/>
            <a:chExt cx="4602011" cy="1483542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8521325" y="4511790"/>
            <a:ext cx="5291552" cy="19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64"/>
              </a:lnSpc>
              <a:spcBef>
                <a:spcPct val="0"/>
              </a:spcBef>
            </a:pPr>
            <a:r>
              <a:rPr lang="en-US" sz="11188">
                <a:solidFill>
                  <a:srgbClr val="FFFFFF"/>
                </a:solidFill>
                <a:latin typeface="Russo One"/>
              </a:rPr>
              <a:t>A TU 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144000" y="480395"/>
            <a:ext cx="2684007" cy="515222"/>
            <a:chOff x="0" y="0"/>
            <a:chExt cx="638017" cy="12247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638017" cy="122474"/>
            </a:xfrm>
            <a:custGeom>
              <a:avLst/>
              <a:gdLst/>
              <a:ahLst/>
              <a:cxnLst/>
              <a:rect r="r" b="b" t="t" l="l"/>
              <a:pathLst>
                <a:path h="122474" w="638017">
                  <a:moveTo>
                    <a:pt x="61237" y="0"/>
                  </a:moveTo>
                  <a:lnTo>
                    <a:pt x="576780" y="0"/>
                  </a:lnTo>
                  <a:cubicBezTo>
                    <a:pt x="610600" y="0"/>
                    <a:pt x="638017" y="27417"/>
                    <a:pt x="638017" y="61237"/>
                  </a:cubicBezTo>
                  <a:lnTo>
                    <a:pt x="638017" y="61237"/>
                  </a:lnTo>
                  <a:cubicBezTo>
                    <a:pt x="638017" y="95057"/>
                    <a:pt x="610600" y="122474"/>
                    <a:pt x="576780" y="122474"/>
                  </a:cubicBezTo>
                  <a:lnTo>
                    <a:pt x="61237" y="122474"/>
                  </a:lnTo>
                  <a:cubicBezTo>
                    <a:pt x="27417" y="122474"/>
                    <a:pt x="0" y="95057"/>
                    <a:pt x="0" y="61237"/>
                  </a:cubicBezTo>
                  <a:lnTo>
                    <a:pt x="0" y="61237"/>
                  </a:lnTo>
                  <a:cubicBezTo>
                    <a:pt x="0" y="27417"/>
                    <a:pt x="27417" y="0"/>
                    <a:pt x="612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38100"/>
              <a:ext cx="638017" cy="8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9593610" y="533664"/>
            <a:ext cx="1784787" cy="3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320">
                <a:solidFill>
                  <a:srgbClr val="29026D"/>
                </a:solidFill>
                <a:latin typeface="Chau Philomene"/>
              </a:rPr>
              <a:t>CONÓCENOS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0080574" y="-4859872"/>
            <a:ext cx="1187316" cy="14626652"/>
            <a:chOff x="0" y="0"/>
            <a:chExt cx="282238" cy="3476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238" cy="3476909"/>
            </a:xfrm>
            <a:custGeom>
              <a:avLst/>
              <a:gdLst/>
              <a:ahLst/>
              <a:cxnLst/>
              <a:rect r="r" b="b" t="t" l="l"/>
              <a:pathLst>
                <a:path h="3476909" w="282238">
                  <a:moveTo>
                    <a:pt x="141119" y="0"/>
                  </a:moveTo>
                  <a:lnTo>
                    <a:pt x="141119" y="0"/>
                  </a:lnTo>
                  <a:cubicBezTo>
                    <a:pt x="219057" y="0"/>
                    <a:pt x="282238" y="63181"/>
                    <a:pt x="282238" y="141119"/>
                  </a:cubicBezTo>
                  <a:lnTo>
                    <a:pt x="282238" y="3335790"/>
                  </a:lnTo>
                  <a:cubicBezTo>
                    <a:pt x="282238" y="3413728"/>
                    <a:pt x="219057" y="3476909"/>
                    <a:pt x="141119" y="3476909"/>
                  </a:cubicBezTo>
                  <a:lnTo>
                    <a:pt x="141119" y="3476909"/>
                  </a:lnTo>
                  <a:cubicBezTo>
                    <a:pt x="63181" y="3476909"/>
                    <a:pt x="0" y="3413728"/>
                    <a:pt x="0" y="3335790"/>
                  </a:cubicBezTo>
                  <a:lnTo>
                    <a:pt x="0" y="141119"/>
                  </a:lnTo>
                  <a:cubicBezTo>
                    <a:pt x="0" y="63181"/>
                    <a:pt x="63181" y="0"/>
                    <a:pt x="141119" y="0"/>
                  </a:cubicBezTo>
                  <a:close/>
                </a:path>
              </a:pathLst>
            </a:custGeom>
            <a:solidFill>
              <a:srgbClr val="68BBE3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82238" cy="3429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69530" y="245345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8372" y="228629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084017" y="-1225467"/>
            <a:ext cx="1007670" cy="10109280"/>
            <a:chOff x="0" y="0"/>
            <a:chExt cx="239534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053559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175932" y="1989773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3ER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9295" y="3396965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GEOMETRÍA ANALÍTICA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1870AB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B7DBD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F1229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880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85097" y="54294"/>
            <a:ext cx="1572936" cy="1628716"/>
            <a:chOff x="0" y="0"/>
            <a:chExt cx="2097248" cy="217162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3360906" y="4568604"/>
            <a:ext cx="14626652" cy="5504010"/>
            <a:chOff x="0" y="0"/>
            <a:chExt cx="3476909" cy="130836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476909" cy="1308361"/>
            </a:xfrm>
            <a:custGeom>
              <a:avLst/>
              <a:gdLst/>
              <a:ahLst/>
              <a:cxnLst/>
              <a:rect r="r" b="b" t="t" l="l"/>
              <a:pathLst>
                <a:path h="1308361" w="3476909">
                  <a:moveTo>
                    <a:pt x="26994" y="0"/>
                  </a:moveTo>
                  <a:lnTo>
                    <a:pt x="3449914" y="0"/>
                  </a:lnTo>
                  <a:cubicBezTo>
                    <a:pt x="3457073" y="0"/>
                    <a:pt x="3463940" y="2844"/>
                    <a:pt x="3469002" y="7906"/>
                  </a:cubicBezTo>
                  <a:cubicBezTo>
                    <a:pt x="3474065" y="12969"/>
                    <a:pt x="3476909" y="19835"/>
                    <a:pt x="3476909" y="26994"/>
                  </a:cubicBezTo>
                  <a:lnTo>
                    <a:pt x="3476909" y="1281367"/>
                  </a:lnTo>
                  <a:cubicBezTo>
                    <a:pt x="3476909" y="1288526"/>
                    <a:pt x="3474065" y="1295392"/>
                    <a:pt x="3469002" y="1300454"/>
                  </a:cubicBezTo>
                  <a:cubicBezTo>
                    <a:pt x="3463940" y="1305517"/>
                    <a:pt x="3457073" y="1308361"/>
                    <a:pt x="3449914" y="1308361"/>
                  </a:cubicBezTo>
                  <a:lnTo>
                    <a:pt x="26994" y="1308361"/>
                  </a:lnTo>
                  <a:cubicBezTo>
                    <a:pt x="19835" y="1308361"/>
                    <a:pt x="12969" y="1305517"/>
                    <a:pt x="7906" y="1300454"/>
                  </a:cubicBezTo>
                  <a:cubicBezTo>
                    <a:pt x="2844" y="1295392"/>
                    <a:pt x="0" y="1288526"/>
                    <a:pt x="0" y="1281367"/>
                  </a:cubicBezTo>
                  <a:lnTo>
                    <a:pt x="0" y="26994"/>
                  </a:lnTo>
                  <a:cubicBezTo>
                    <a:pt x="0" y="19835"/>
                    <a:pt x="2844" y="12969"/>
                    <a:pt x="7906" y="7906"/>
                  </a:cubicBezTo>
                  <a:cubicBezTo>
                    <a:pt x="12969" y="2844"/>
                    <a:pt x="19835" y="0"/>
                    <a:pt x="26994" y="0"/>
                  </a:cubicBezTo>
                  <a:close/>
                </a:path>
              </a:pathLst>
            </a:custGeom>
            <a:solidFill>
              <a:srgbClr val="6390AF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47625"/>
              <a:ext cx="3476909" cy="126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91CBD8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3976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61" id="61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64" id="64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91CBD8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008270" y="7423436"/>
            <a:ext cx="4616138" cy="1171061"/>
            <a:chOff x="0" y="0"/>
            <a:chExt cx="1474833" cy="37414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474833" cy="374148"/>
            </a:xfrm>
            <a:custGeom>
              <a:avLst/>
              <a:gdLst/>
              <a:ahLst/>
              <a:cxnLst/>
              <a:rect r="r" b="b" t="t" l="l"/>
              <a:pathLst>
                <a:path h="374148" w="1474833">
                  <a:moveTo>
                    <a:pt x="1271633" y="0"/>
                  </a:moveTo>
                  <a:cubicBezTo>
                    <a:pt x="1383858" y="0"/>
                    <a:pt x="1474833" y="83756"/>
                    <a:pt x="1474833" y="187074"/>
                  </a:cubicBezTo>
                  <a:cubicBezTo>
                    <a:pt x="1474833" y="290392"/>
                    <a:pt x="1383858" y="374148"/>
                    <a:pt x="1271633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3976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47625"/>
              <a:ext cx="1474833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91CBD8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1866880" y="7392860"/>
            <a:ext cx="4619488" cy="1171061"/>
            <a:chOff x="0" y="0"/>
            <a:chExt cx="1475904" cy="374148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475904" cy="374148"/>
            </a:xfrm>
            <a:custGeom>
              <a:avLst/>
              <a:gdLst/>
              <a:ahLst/>
              <a:cxnLst/>
              <a:rect r="r" b="b" t="t" l="l"/>
              <a:pathLst>
                <a:path h="374148" w="1475904">
                  <a:moveTo>
                    <a:pt x="1272704" y="0"/>
                  </a:moveTo>
                  <a:cubicBezTo>
                    <a:pt x="1384928" y="0"/>
                    <a:pt x="1475904" y="83756"/>
                    <a:pt x="1475904" y="187074"/>
                  </a:cubicBezTo>
                  <a:cubicBezTo>
                    <a:pt x="1475904" y="290392"/>
                    <a:pt x="1384928" y="374148"/>
                    <a:pt x="1272704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397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47625"/>
              <a:ext cx="1475904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91CBD8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1830601" y="4778154"/>
            <a:ext cx="4583429" cy="1171061"/>
            <a:chOff x="0" y="0"/>
            <a:chExt cx="1464383" cy="374148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464383" cy="374148"/>
            </a:xfrm>
            <a:custGeom>
              <a:avLst/>
              <a:gdLst/>
              <a:ahLst/>
              <a:cxnLst/>
              <a:rect r="r" b="b" t="t" l="l"/>
              <a:pathLst>
                <a:path h="374148" w="1464383">
                  <a:moveTo>
                    <a:pt x="1261183" y="0"/>
                  </a:moveTo>
                  <a:cubicBezTo>
                    <a:pt x="1373407" y="0"/>
                    <a:pt x="1464383" y="83756"/>
                    <a:pt x="1464383" y="187074"/>
                  </a:cubicBezTo>
                  <a:cubicBezTo>
                    <a:pt x="1464383" y="290392"/>
                    <a:pt x="1373407" y="374148"/>
                    <a:pt x="1261183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3976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47625"/>
              <a:ext cx="1464383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7" id="87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-5400000">
            <a:off x="14092658" y="7112765"/>
            <a:ext cx="71482" cy="4474812"/>
            <a:chOff x="0" y="0"/>
            <a:chExt cx="16992" cy="106371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2707362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5798354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94" id="94"/>
          <p:cNvGrpSpPr/>
          <p:nvPr/>
        </p:nvGrpSpPr>
        <p:grpSpPr>
          <a:xfrm rot="-5400000">
            <a:off x="7242096" y="7048475"/>
            <a:ext cx="103611" cy="4571263"/>
            <a:chOff x="0" y="0"/>
            <a:chExt cx="24629" cy="1086637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97" id="97"/>
          <p:cNvSpPr/>
          <p:nvPr/>
        </p:nvSpPr>
        <p:spPr>
          <a:xfrm>
            <a:off x="14778372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8" id="98"/>
          <p:cNvSpPr/>
          <p:nvPr/>
        </p:nvSpPr>
        <p:spPr>
          <a:xfrm>
            <a:off x="7591410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9" id="99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100" id="100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3" id="103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F1229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9985371" y="-4468061"/>
            <a:ext cx="1226745" cy="14090785"/>
            <a:chOff x="0" y="0"/>
            <a:chExt cx="291610" cy="3349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610" cy="3349527"/>
            </a:xfrm>
            <a:custGeom>
              <a:avLst/>
              <a:gdLst/>
              <a:ahLst/>
              <a:cxnLst/>
              <a:rect r="r" b="b" t="t" l="l"/>
              <a:pathLst>
                <a:path h="3349527" w="291610">
                  <a:moveTo>
                    <a:pt x="145805" y="0"/>
                  </a:moveTo>
                  <a:lnTo>
                    <a:pt x="145805" y="0"/>
                  </a:lnTo>
                  <a:cubicBezTo>
                    <a:pt x="226331" y="0"/>
                    <a:pt x="291610" y="65279"/>
                    <a:pt x="291610" y="145805"/>
                  </a:cubicBezTo>
                  <a:lnTo>
                    <a:pt x="291610" y="3203722"/>
                  </a:lnTo>
                  <a:cubicBezTo>
                    <a:pt x="291610" y="3284248"/>
                    <a:pt x="226331" y="3349527"/>
                    <a:pt x="145805" y="3349527"/>
                  </a:cubicBezTo>
                  <a:lnTo>
                    <a:pt x="145805" y="3349527"/>
                  </a:lnTo>
                  <a:cubicBezTo>
                    <a:pt x="65279" y="3349527"/>
                    <a:pt x="0" y="3284248"/>
                    <a:pt x="0" y="3203722"/>
                  </a:cubicBezTo>
                  <a:lnTo>
                    <a:pt x="0" y="145805"/>
                  </a:lnTo>
                  <a:cubicBezTo>
                    <a:pt x="0" y="65279"/>
                    <a:pt x="65279" y="0"/>
                    <a:pt x="145805" y="0"/>
                  </a:cubicBezTo>
                  <a:close/>
                </a:path>
              </a:pathLst>
            </a:custGeom>
            <a:solidFill>
              <a:srgbClr val="62069B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91610" cy="3301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59088" y="2431133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29243" y="2368912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681635" y="-1243432"/>
            <a:ext cx="835568" cy="10109280"/>
            <a:chOff x="0" y="0"/>
            <a:chExt cx="198623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623" cy="2403082"/>
            </a:xfrm>
            <a:custGeom>
              <a:avLst/>
              <a:gdLst/>
              <a:ahLst/>
              <a:cxnLst/>
              <a:rect r="r" b="b" t="t" l="l"/>
              <a:pathLst>
                <a:path h="2403082" w="198623">
                  <a:moveTo>
                    <a:pt x="99312" y="0"/>
                  </a:moveTo>
                  <a:lnTo>
                    <a:pt x="99312" y="0"/>
                  </a:lnTo>
                  <a:cubicBezTo>
                    <a:pt x="154160" y="0"/>
                    <a:pt x="198623" y="44463"/>
                    <a:pt x="198623" y="99312"/>
                  </a:cubicBezTo>
                  <a:lnTo>
                    <a:pt x="198623" y="2303770"/>
                  </a:lnTo>
                  <a:cubicBezTo>
                    <a:pt x="198623" y="2330110"/>
                    <a:pt x="188160" y="2355370"/>
                    <a:pt x="169536" y="2373994"/>
                  </a:cubicBezTo>
                  <a:cubicBezTo>
                    <a:pt x="150911" y="2392619"/>
                    <a:pt x="125651" y="2403082"/>
                    <a:pt x="99312" y="2403082"/>
                  </a:cubicBezTo>
                  <a:lnTo>
                    <a:pt x="99312" y="2403082"/>
                  </a:lnTo>
                  <a:cubicBezTo>
                    <a:pt x="72973" y="2403082"/>
                    <a:pt x="47712" y="2392619"/>
                    <a:pt x="29088" y="2373994"/>
                  </a:cubicBezTo>
                  <a:cubicBezTo>
                    <a:pt x="10463" y="2355370"/>
                    <a:pt x="0" y="2330110"/>
                    <a:pt x="0" y="2303770"/>
                  </a:cubicBezTo>
                  <a:lnTo>
                    <a:pt x="0" y="99312"/>
                  </a:lnTo>
                  <a:cubicBezTo>
                    <a:pt x="0" y="72973"/>
                    <a:pt x="10463" y="47712"/>
                    <a:pt x="29088" y="29088"/>
                  </a:cubicBezTo>
                  <a:cubicBezTo>
                    <a:pt x="47712" y="10463"/>
                    <a:pt x="72973" y="0"/>
                    <a:pt x="99312" y="0"/>
                  </a:cubicBezTo>
                  <a:close/>
                </a:path>
              </a:pathLst>
            </a:custGeom>
            <a:solidFill>
              <a:srgbClr val="44255B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98623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73954" y="2134387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3ER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4748" y="3390728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FÍSICA 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732A8B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C2A7E8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C8D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44255B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44255B"/>
                </a:solidFill>
                <a:latin typeface="Chau Philomene"/>
              </a:rPr>
              <a:t>SALIR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-5400000">
            <a:off x="14092658" y="7112765"/>
            <a:ext cx="71482" cy="4474812"/>
            <a:chOff x="0" y="0"/>
            <a:chExt cx="16992" cy="106371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553351" y="4533792"/>
            <a:ext cx="14090785" cy="5538822"/>
            <a:chOff x="0" y="0"/>
            <a:chExt cx="3349527" cy="131663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349527" cy="1316636"/>
            </a:xfrm>
            <a:custGeom>
              <a:avLst/>
              <a:gdLst/>
              <a:ahLst/>
              <a:cxnLst/>
              <a:rect r="r" b="b" t="t" l="l"/>
              <a:pathLst>
                <a:path h="1316636" w="3349527">
                  <a:moveTo>
                    <a:pt x="24724" y="0"/>
                  </a:moveTo>
                  <a:lnTo>
                    <a:pt x="3324803" y="0"/>
                  </a:lnTo>
                  <a:cubicBezTo>
                    <a:pt x="3338458" y="0"/>
                    <a:pt x="3349527" y="11069"/>
                    <a:pt x="3349527" y="24724"/>
                  </a:cubicBezTo>
                  <a:lnTo>
                    <a:pt x="3349527" y="1291912"/>
                  </a:lnTo>
                  <a:cubicBezTo>
                    <a:pt x="3349527" y="1305567"/>
                    <a:pt x="3338458" y="1316636"/>
                    <a:pt x="3324803" y="1316636"/>
                  </a:cubicBezTo>
                  <a:lnTo>
                    <a:pt x="24724" y="1316636"/>
                  </a:lnTo>
                  <a:cubicBezTo>
                    <a:pt x="11069" y="1316636"/>
                    <a:pt x="0" y="1305567"/>
                    <a:pt x="0" y="1291912"/>
                  </a:cubicBezTo>
                  <a:lnTo>
                    <a:pt x="0" y="24724"/>
                  </a:lnTo>
                  <a:cubicBezTo>
                    <a:pt x="0" y="11069"/>
                    <a:pt x="11069" y="0"/>
                    <a:pt x="24724" y="0"/>
                  </a:cubicBezTo>
                  <a:close/>
                </a:path>
              </a:pathLst>
            </a:custGeom>
            <a:solidFill>
              <a:srgbClr val="A285C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3349527" cy="1269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B185EB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267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57" id="57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60" id="60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B185EB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008270" y="7428601"/>
            <a:ext cx="4571263" cy="1171061"/>
            <a:chOff x="0" y="0"/>
            <a:chExt cx="1460496" cy="37414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2672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3ER PARCIAL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B185EB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854824" y="7392860"/>
            <a:ext cx="4643601" cy="1171061"/>
            <a:chOff x="0" y="0"/>
            <a:chExt cx="1483608" cy="37414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483608" cy="374148"/>
            </a:xfrm>
            <a:custGeom>
              <a:avLst/>
              <a:gdLst/>
              <a:ahLst/>
              <a:cxnLst/>
              <a:rect r="r" b="b" t="t" l="l"/>
              <a:pathLst>
                <a:path h="374148" w="1483608">
                  <a:moveTo>
                    <a:pt x="1280408" y="0"/>
                  </a:moveTo>
                  <a:cubicBezTo>
                    <a:pt x="1392632" y="0"/>
                    <a:pt x="1483608" y="83756"/>
                    <a:pt x="1483608" y="187074"/>
                  </a:cubicBezTo>
                  <a:cubicBezTo>
                    <a:pt x="1483608" y="290392"/>
                    <a:pt x="1392632" y="374148"/>
                    <a:pt x="1280408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2672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47625"/>
              <a:ext cx="1483608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B185EB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1846118" y="4728896"/>
            <a:ext cx="4661013" cy="1171061"/>
            <a:chOff x="0" y="0"/>
            <a:chExt cx="1489171" cy="374148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489171" cy="374148"/>
            </a:xfrm>
            <a:custGeom>
              <a:avLst/>
              <a:gdLst/>
              <a:ahLst/>
              <a:cxnLst/>
              <a:rect r="r" b="b" t="t" l="l"/>
              <a:pathLst>
                <a:path h="374148" w="1489171">
                  <a:moveTo>
                    <a:pt x="1285971" y="0"/>
                  </a:moveTo>
                  <a:cubicBezTo>
                    <a:pt x="1398195" y="0"/>
                    <a:pt x="1489171" y="83756"/>
                    <a:pt x="1489171" y="187074"/>
                  </a:cubicBezTo>
                  <a:cubicBezTo>
                    <a:pt x="1489171" y="290392"/>
                    <a:pt x="1398195" y="374148"/>
                    <a:pt x="1285971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2672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47625"/>
              <a:ext cx="1489171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3" id="83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4" id="84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707362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5798354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87" id="87"/>
          <p:cNvGrpSpPr/>
          <p:nvPr/>
        </p:nvGrpSpPr>
        <p:grpSpPr>
          <a:xfrm rot="-5400000">
            <a:off x="7242096" y="7048475"/>
            <a:ext cx="103611" cy="4571263"/>
            <a:chOff x="0" y="0"/>
            <a:chExt cx="24629" cy="1086637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90" id="90"/>
          <p:cNvSpPr/>
          <p:nvPr/>
        </p:nvSpPr>
        <p:spPr>
          <a:xfrm>
            <a:off x="14778372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1" id="91"/>
          <p:cNvSpPr/>
          <p:nvPr/>
        </p:nvSpPr>
        <p:spPr>
          <a:xfrm>
            <a:off x="7591410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2" id="92"/>
          <p:cNvGrpSpPr/>
          <p:nvPr/>
        </p:nvGrpSpPr>
        <p:grpSpPr>
          <a:xfrm rot="0">
            <a:off x="585097" y="0"/>
            <a:ext cx="1636126" cy="1694147"/>
            <a:chOff x="0" y="0"/>
            <a:chExt cx="2181501" cy="2258862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369156" y="433271"/>
              <a:ext cx="1509421" cy="1509421"/>
              <a:chOff x="0" y="0"/>
              <a:chExt cx="6350000" cy="63500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431965" y="496080"/>
              <a:ext cx="1383803" cy="1383803"/>
              <a:chOff x="0" y="0"/>
              <a:chExt cx="6350000" cy="63500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049B"/>
              </a:solidFill>
            </p:spPr>
          </p:sp>
        </p:grpSp>
        <p:sp>
          <p:nvSpPr>
            <p:cNvPr name="TextBox 97" id="97"/>
            <p:cNvSpPr txBox="true"/>
            <p:nvPr/>
          </p:nvSpPr>
          <p:spPr>
            <a:xfrm rot="-555909">
              <a:off x="834671" y="669313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-555909">
              <a:off x="882926" y="625018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99" id="99"/>
            <p:cNvSpPr/>
            <p:nvPr/>
          </p:nvSpPr>
          <p:spPr>
            <a:xfrm flipH="false" flipV="false" rot="0">
              <a:off x="369156" y="433271"/>
              <a:ext cx="1509421" cy="1509421"/>
            </a:xfrm>
            <a:custGeom>
              <a:avLst/>
              <a:gdLst/>
              <a:ahLst/>
              <a:cxnLst/>
              <a:rect r="r" b="b" t="t" l="l"/>
              <a:pathLst>
                <a:path h="1509421" w="1509421">
                  <a:moveTo>
                    <a:pt x="0" y="0"/>
                  </a:moveTo>
                  <a:lnTo>
                    <a:pt x="1509421" y="0"/>
                  </a:lnTo>
                  <a:lnTo>
                    <a:pt x="1509421" y="1509421"/>
                  </a:lnTo>
                  <a:lnTo>
                    <a:pt x="0" y="150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328403" y="392518"/>
              <a:ext cx="1590928" cy="1590928"/>
            </a:xfrm>
            <a:custGeom>
              <a:avLst/>
              <a:gdLst/>
              <a:ahLst/>
              <a:cxnLst/>
              <a:rect r="r" b="b" t="t" l="l"/>
              <a:pathLst>
                <a:path h="1590928" w="1590928">
                  <a:moveTo>
                    <a:pt x="0" y="0"/>
                  </a:moveTo>
                  <a:lnTo>
                    <a:pt x="1590927" y="0"/>
                  </a:lnTo>
                  <a:lnTo>
                    <a:pt x="1590927" y="1590928"/>
                  </a:lnTo>
                  <a:lnTo>
                    <a:pt x="0" y="15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289567" y="353682"/>
              <a:ext cx="1668598" cy="1668598"/>
            </a:xfrm>
            <a:custGeom>
              <a:avLst/>
              <a:gdLst/>
              <a:ahLst/>
              <a:cxnLst/>
              <a:rect r="r" b="b" t="t" l="l"/>
              <a:pathLst>
                <a:path h="1668598" w="1668598">
                  <a:moveTo>
                    <a:pt x="0" y="0"/>
                  </a:moveTo>
                  <a:lnTo>
                    <a:pt x="1668599" y="0"/>
                  </a:lnTo>
                  <a:lnTo>
                    <a:pt x="1668599" y="1668599"/>
                  </a:lnTo>
                  <a:lnTo>
                    <a:pt x="0" y="16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 rot="394999">
              <a:off x="91328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394999">
              <a:off x="160991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0010439" y="-4519193"/>
            <a:ext cx="1176609" cy="14090785"/>
            <a:chOff x="0" y="0"/>
            <a:chExt cx="279692" cy="3349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692" cy="3349527"/>
            </a:xfrm>
            <a:custGeom>
              <a:avLst/>
              <a:gdLst/>
              <a:ahLst/>
              <a:cxnLst/>
              <a:rect r="r" b="b" t="t" l="l"/>
              <a:pathLst>
                <a:path h="3349527" w="279692">
                  <a:moveTo>
                    <a:pt x="139846" y="0"/>
                  </a:moveTo>
                  <a:lnTo>
                    <a:pt x="139846" y="0"/>
                  </a:lnTo>
                  <a:cubicBezTo>
                    <a:pt x="217081" y="0"/>
                    <a:pt x="279692" y="62611"/>
                    <a:pt x="279692" y="139846"/>
                  </a:cubicBezTo>
                  <a:lnTo>
                    <a:pt x="279692" y="3209681"/>
                  </a:lnTo>
                  <a:cubicBezTo>
                    <a:pt x="279692" y="3286916"/>
                    <a:pt x="217081" y="3349527"/>
                    <a:pt x="139846" y="3349527"/>
                  </a:cubicBezTo>
                  <a:lnTo>
                    <a:pt x="139846" y="3349527"/>
                  </a:lnTo>
                  <a:cubicBezTo>
                    <a:pt x="62611" y="3349527"/>
                    <a:pt x="0" y="3286916"/>
                    <a:pt x="0" y="3209681"/>
                  </a:cubicBezTo>
                  <a:lnTo>
                    <a:pt x="0" y="139846"/>
                  </a:lnTo>
                  <a:cubicBezTo>
                    <a:pt x="0" y="62611"/>
                    <a:pt x="62611" y="0"/>
                    <a:pt x="139846" y="0"/>
                  </a:cubicBezTo>
                  <a:close/>
                </a:path>
              </a:pathLst>
            </a:custGeom>
            <a:solidFill>
              <a:srgbClr val="0C693B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79692" cy="3301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35680" y="232384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44961" y="2470267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272177" y="-1234233"/>
            <a:ext cx="1007670" cy="10109280"/>
            <a:chOff x="0" y="0"/>
            <a:chExt cx="239534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3BB656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33940" y="2114314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3ER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0470" y="3381203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QUÍMICA 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0F8D4F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9DDBA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BF50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74024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74024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3553351" y="4533792"/>
            <a:ext cx="14090785" cy="5538822"/>
            <a:chOff x="0" y="0"/>
            <a:chExt cx="3349527" cy="131663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349527" cy="1316636"/>
            </a:xfrm>
            <a:custGeom>
              <a:avLst/>
              <a:gdLst/>
              <a:ahLst/>
              <a:cxnLst/>
              <a:rect r="r" b="b" t="t" l="l"/>
              <a:pathLst>
                <a:path h="1316636" w="3349527">
                  <a:moveTo>
                    <a:pt x="24724" y="0"/>
                  </a:moveTo>
                  <a:lnTo>
                    <a:pt x="3324803" y="0"/>
                  </a:lnTo>
                  <a:cubicBezTo>
                    <a:pt x="3338458" y="0"/>
                    <a:pt x="3349527" y="11069"/>
                    <a:pt x="3349527" y="24724"/>
                  </a:cubicBezTo>
                  <a:lnTo>
                    <a:pt x="3349527" y="1291912"/>
                  </a:lnTo>
                  <a:cubicBezTo>
                    <a:pt x="3349527" y="1305567"/>
                    <a:pt x="3338458" y="1316636"/>
                    <a:pt x="3324803" y="1316636"/>
                  </a:cubicBezTo>
                  <a:lnTo>
                    <a:pt x="24724" y="1316636"/>
                  </a:lnTo>
                  <a:cubicBezTo>
                    <a:pt x="11069" y="1316636"/>
                    <a:pt x="0" y="1305567"/>
                    <a:pt x="0" y="1291912"/>
                  </a:cubicBezTo>
                  <a:lnTo>
                    <a:pt x="0" y="24724"/>
                  </a:lnTo>
                  <a:cubicBezTo>
                    <a:pt x="0" y="11069"/>
                    <a:pt x="11069" y="0"/>
                    <a:pt x="24724" y="0"/>
                  </a:cubicBezTo>
                  <a:close/>
                </a:path>
              </a:pathLst>
            </a:custGeom>
            <a:solidFill>
              <a:srgbClr val="95C4A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47625"/>
              <a:ext cx="3349527" cy="1269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54" id="54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7" id="57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056495" y="7491524"/>
            <a:ext cx="4523037" cy="1171061"/>
            <a:chOff x="0" y="0"/>
            <a:chExt cx="1445088" cy="37414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445088" cy="374148"/>
            </a:xfrm>
            <a:custGeom>
              <a:avLst/>
              <a:gdLst/>
              <a:ahLst/>
              <a:cxnLst/>
              <a:rect r="r" b="b" t="t" l="l"/>
              <a:pathLst>
                <a:path h="374148" w="1445088">
                  <a:moveTo>
                    <a:pt x="1241888" y="0"/>
                  </a:moveTo>
                  <a:cubicBezTo>
                    <a:pt x="1354113" y="0"/>
                    <a:pt x="1445088" y="83756"/>
                    <a:pt x="1445088" y="187074"/>
                  </a:cubicBezTo>
                  <a:cubicBezTo>
                    <a:pt x="1445088" y="290392"/>
                    <a:pt x="1354113" y="374148"/>
                    <a:pt x="1241888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1445088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915105" y="7462016"/>
            <a:ext cx="4571263" cy="1171061"/>
            <a:chOff x="0" y="0"/>
            <a:chExt cx="1460496" cy="37414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1890993" y="4828308"/>
            <a:ext cx="4474812" cy="1171061"/>
            <a:chOff x="0" y="0"/>
            <a:chExt cx="1429680" cy="37414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429680" cy="374148"/>
            </a:xfrm>
            <a:custGeom>
              <a:avLst/>
              <a:gdLst/>
              <a:ahLst/>
              <a:cxnLst/>
              <a:rect r="r" b="b" t="t" l="l"/>
              <a:pathLst>
                <a:path h="374148" w="1429680">
                  <a:moveTo>
                    <a:pt x="1226480" y="0"/>
                  </a:moveTo>
                  <a:cubicBezTo>
                    <a:pt x="1338705" y="0"/>
                    <a:pt x="1429680" y="83756"/>
                    <a:pt x="1429680" y="187074"/>
                  </a:cubicBezTo>
                  <a:cubicBezTo>
                    <a:pt x="1429680" y="290392"/>
                    <a:pt x="1338705" y="374148"/>
                    <a:pt x="122648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47625"/>
              <a:ext cx="1429680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43E66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0" id="80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1" id="81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821930" y="9398869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83" id="83"/>
          <p:cNvGrpSpPr/>
          <p:nvPr/>
        </p:nvGrpSpPr>
        <p:grpSpPr>
          <a:xfrm rot="-5400000">
            <a:off x="7242096" y="7038959"/>
            <a:ext cx="103611" cy="4474812"/>
            <a:chOff x="0" y="0"/>
            <a:chExt cx="24629" cy="10637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4629" cy="1063710"/>
            </a:xfrm>
            <a:custGeom>
              <a:avLst/>
              <a:gdLst/>
              <a:ahLst/>
              <a:cxnLst/>
              <a:rect r="r" b="b" t="t" l="l"/>
              <a:pathLst>
                <a:path h="1063710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51395"/>
                  </a:lnTo>
                  <a:cubicBezTo>
                    <a:pt x="24629" y="1058196"/>
                    <a:pt x="19116" y="1063710"/>
                    <a:pt x="12315" y="1063710"/>
                  </a:cubicBezTo>
                  <a:lnTo>
                    <a:pt x="12315" y="1063710"/>
                  </a:lnTo>
                  <a:cubicBezTo>
                    <a:pt x="5513" y="1063710"/>
                    <a:pt x="0" y="1058196"/>
                    <a:pt x="0" y="1051395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47625"/>
              <a:ext cx="24629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7430323" y="9538312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-5400000">
            <a:off x="14148931" y="7072699"/>
            <a:ext cx="103611" cy="4474812"/>
            <a:chOff x="0" y="0"/>
            <a:chExt cx="24629" cy="106371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24629" cy="1063710"/>
            </a:xfrm>
            <a:custGeom>
              <a:avLst/>
              <a:gdLst/>
              <a:ahLst/>
              <a:cxnLst/>
              <a:rect r="r" b="b" t="t" l="l"/>
              <a:pathLst>
                <a:path h="1063710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51395"/>
                  </a:lnTo>
                  <a:cubicBezTo>
                    <a:pt x="24629" y="1058196"/>
                    <a:pt x="19116" y="1063710"/>
                    <a:pt x="12315" y="1063710"/>
                  </a:cubicBezTo>
                  <a:lnTo>
                    <a:pt x="12315" y="1063710"/>
                  </a:lnTo>
                  <a:cubicBezTo>
                    <a:pt x="5513" y="1063710"/>
                    <a:pt x="0" y="1058196"/>
                    <a:pt x="0" y="1051395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47625"/>
              <a:ext cx="24629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2707362" y="9398869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91" id="91"/>
          <p:cNvSpPr/>
          <p:nvPr/>
        </p:nvSpPr>
        <p:spPr>
          <a:xfrm>
            <a:off x="14376564" y="9538312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2" id="92"/>
          <p:cNvGrpSpPr/>
          <p:nvPr/>
        </p:nvGrpSpPr>
        <p:grpSpPr>
          <a:xfrm rot="0">
            <a:off x="630540" y="57373"/>
            <a:ext cx="1527493" cy="1581661"/>
            <a:chOff x="0" y="0"/>
            <a:chExt cx="2036657" cy="2108882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344645" y="404503"/>
              <a:ext cx="1409201" cy="1409201"/>
              <a:chOff x="0" y="0"/>
              <a:chExt cx="6350000" cy="63500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3E667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403284" y="463142"/>
              <a:ext cx="1291924" cy="1291924"/>
              <a:chOff x="0" y="0"/>
              <a:chExt cx="6350000" cy="63500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4024"/>
              </a:solidFill>
            </p:spPr>
          </p:sp>
        </p:grpSp>
        <p:sp>
          <p:nvSpPr>
            <p:cNvPr name="TextBox 97" id="97"/>
            <p:cNvSpPr txBox="true"/>
            <p:nvPr/>
          </p:nvSpPr>
          <p:spPr>
            <a:xfrm rot="-555909">
              <a:off x="779298" y="625462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-555909">
              <a:off x="824350" y="584108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99" id="99"/>
            <p:cNvSpPr/>
            <p:nvPr/>
          </p:nvSpPr>
          <p:spPr>
            <a:xfrm flipH="false" flipV="false" rot="0">
              <a:off x="344645" y="404503"/>
              <a:ext cx="1409201" cy="1409201"/>
            </a:xfrm>
            <a:custGeom>
              <a:avLst/>
              <a:gdLst/>
              <a:ahLst/>
              <a:cxnLst/>
              <a:rect r="r" b="b" t="t" l="l"/>
              <a:pathLst>
                <a:path h="1409201" w="1409201">
                  <a:moveTo>
                    <a:pt x="0" y="0"/>
                  </a:moveTo>
                  <a:lnTo>
                    <a:pt x="1409201" y="0"/>
                  </a:lnTo>
                  <a:lnTo>
                    <a:pt x="1409201" y="1409201"/>
                  </a:lnTo>
                  <a:lnTo>
                    <a:pt x="0" y="1409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306598" y="366456"/>
              <a:ext cx="1485296" cy="1485296"/>
            </a:xfrm>
            <a:custGeom>
              <a:avLst/>
              <a:gdLst/>
              <a:ahLst/>
              <a:cxnLst/>
              <a:rect r="r" b="b" t="t" l="l"/>
              <a:pathLst>
                <a:path h="1485296" w="1485296">
                  <a:moveTo>
                    <a:pt x="0" y="0"/>
                  </a:moveTo>
                  <a:lnTo>
                    <a:pt x="1485296" y="0"/>
                  </a:lnTo>
                  <a:lnTo>
                    <a:pt x="1485296" y="1485296"/>
                  </a:lnTo>
                  <a:lnTo>
                    <a:pt x="0" y="1485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270341" y="330199"/>
              <a:ext cx="1557809" cy="1557809"/>
            </a:xfrm>
            <a:custGeom>
              <a:avLst/>
              <a:gdLst/>
              <a:ahLst/>
              <a:cxnLst/>
              <a:rect r="r" b="b" t="t" l="l"/>
              <a:pathLst>
                <a:path h="1557809" w="1557809">
                  <a:moveTo>
                    <a:pt x="0" y="0"/>
                  </a:moveTo>
                  <a:lnTo>
                    <a:pt x="1557810" y="0"/>
                  </a:lnTo>
                  <a:lnTo>
                    <a:pt x="1557810" y="1557810"/>
                  </a:lnTo>
                  <a:lnTo>
                    <a:pt x="0" y="155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 rot="394999">
              <a:off x="85233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394999">
              <a:off x="150270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615580" y="4632199"/>
            <a:ext cx="6072921" cy="4428984"/>
            <a:chOff x="0" y="0"/>
            <a:chExt cx="1443597" cy="1052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597" cy="1052816"/>
            </a:xfrm>
            <a:custGeom>
              <a:avLst/>
              <a:gdLst/>
              <a:ahLst/>
              <a:cxnLst/>
              <a:rect r="r" b="b" t="t" l="l"/>
              <a:pathLst>
                <a:path h="1052816" w="1443597">
                  <a:moveTo>
                    <a:pt x="65016" y="0"/>
                  </a:moveTo>
                  <a:lnTo>
                    <a:pt x="1378581" y="0"/>
                  </a:lnTo>
                  <a:cubicBezTo>
                    <a:pt x="1414488" y="0"/>
                    <a:pt x="1443597" y="29109"/>
                    <a:pt x="1443597" y="65016"/>
                  </a:cubicBezTo>
                  <a:lnTo>
                    <a:pt x="1443597" y="987800"/>
                  </a:lnTo>
                  <a:cubicBezTo>
                    <a:pt x="1443597" y="1023707"/>
                    <a:pt x="1414488" y="1052816"/>
                    <a:pt x="1378581" y="1052816"/>
                  </a:cubicBezTo>
                  <a:lnTo>
                    <a:pt x="65016" y="1052816"/>
                  </a:lnTo>
                  <a:cubicBezTo>
                    <a:pt x="29109" y="1052816"/>
                    <a:pt x="0" y="1023707"/>
                    <a:pt x="0" y="987800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85B3E4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1443597" cy="1005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922707" y="-4438097"/>
            <a:ext cx="1236270" cy="14206588"/>
            <a:chOff x="0" y="0"/>
            <a:chExt cx="293874" cy="3377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874" cy="3377055"/>
            </a:xfrm>
            <a:custGeom>
              <a:avLst/>
              <a:gdLst/>
              <a:ahLst/>
              <a:cxnLst/>
              <a:rect r="r" b="b" t="t" l="l"/>
              <a:pathLst>
                <a:path h="3377055" w="293874">
                  <a:moveTo>
                    <a:pt x="146937" y="0"/>
                  </a:moveTo>
                  <a:lnTo>
                    <a:pt x="146937" y="0"/>
                  </a:lnTo>
                  <a:cubicBezTo>
                    <a:pt x="185907" y="0"/>
                    <a:pt x="223281" y="15481"/>
                    <a:pt x="250837" y="43037"/>
                  </a:cubicBezTo>
                  <a:cubicBezTo>
                    <a:pt x="278393" y="70593"/>
                    <a:pt x="293874" y="107967"/>
                    <a:pt x="293874" y="146937"/>
                  </a:cubicBezTo>
                  <a:lnTo>
                    <a:pt x="293874" y="3230118"/>
                  </a:lnTo>
                  <a:cubicBezTo>
                    <a:pt x="293874" y="3269088"/>
                    <a:pt x="278393" y="3306462"/>
                    <a:pt x="250837" y="3334018"/>
                  </a:cubicBezTo>
                  <a:cubicBezTo>
                    <a:pt x="223281" y="3361574"/>
                    <a:pt x="185907" y="3377055"/>
                    <a:pt x="146937" y="3377055"/>
                  </a:cubicBezTo>
                  <a:lnTo>
                    <a:pt x="146937" y="3377055"/>
                  </a:lnTo>
                  <a:cubicBezTo>
                    <a:pt x="107967" y="3377055"/>
                    <a:pt x="70593" y="3361574"/>
                    <a:pt x="43037" y="3334018"/>
                  </a:cubicBezTo>
                  <a:cubicBezTo>
                    <a:pt x="15481" y="3306462"/>
                    <a:pt x="0" y="3269088"/>
                    <a:pt x="0" y="3230118"/>
                  </a:cubicBezTo>
                  <a:lnTo>
                    <a:pt x="0" y="146937"/>
                  </a:lnTo>
                  <a:cubicBezTo>
                    <a:pt x="0" y="107967"/>
                    <a:pt x="15481" y="70593"/>
                    <a:pt x="43037" y="43037"/>
                  </a:cubicBezTo>
                  <a:cubicBezTo>
                    <a:pt x="70593" y="15481"/>
                    <a:pt x="107967" y="0"/>
                    <a:pt x="146937" y="0"/>
                  </a:cubicBezTo>
                  <a:close/>
                </a:path>
              </a:pathLst>
            </a:custGeom>
            <a:solidFill>
              <a:srgbClr val="145DA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293874" cy="332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10533" y="251877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43552" y="251877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50363" y="3984794"/>
            <a:ext cx="3531719" cy="3531719"/>
          </a:xfrm>
          <a:custGeom>
            <a:avLst/>
            <a:gdLst/>
            <a:ahLst/>
            <a:cxnLst/>
            <a:rect r="r" b="b" t="t" l="l"/>
            <a:pathLst>
              <a:path h="3531719" w="3531719">
                <a:moveTo>
                  <a:pt x="0" y="0"/>
                </a:moveTo>
                <a:lnTo>
                  <a:pt x="3531720" y="0"/>
                </a:lnTo>
                <a:lnTo>
                  <a:pt x="3531720" y="3531719"/>
                </a:lnTo>
                <a:lnTo>
                  <a:pt x="0" y="3531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115382" y="4249813"/>
            <a:ext cx="3001682" cy="30016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3C9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cálculo diferencial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31301" y="2222252"/>
            <a:ext cx="4162866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4TO SEMESTRE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7466060" y="4521661"/>
            <a:ext cx="6072921" cy="4650061"/>
            <a:chOff x="0" y="0"/>
            <a:chExt cx="1422199" cy="10889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2199" cy="1088983"/>
            </a:xfrm>
            <a:custGeom>
              <a:avLst/>
              <a:gdLst/>
              <a:ahLst/>
              <a:cxnLst/>
              <a:rect r="r" b="b" t="t" l="l"/>
              <a:pathLst>
                <a:path h="1088983" w="1422199">
                  <a:moveTo>
                    <a:pt x="65016" y="0"/>
                  </a:moveTo>
                  <a:lnTo>
                    <a:pt x="1357182" y="0"/>
                  </a:lnTo>
                  <a:cubicBezTo>
                    <a:pt x="1393090" y="0"/>
                    <a:pt x="1422199" y="29109"/>
                    <a:pt x="1422199" y="65016"/>
                  </a:cubicBezTo>
                  <a:lnTo>
                    <a:pt x="1422199" y="1023967"/>
                  </a:lnTo>
                  <a:cubicBezTo>
                    <a:pt x="1422199" y="1059875"/>
                    <a:pt x="1393090" y="1088983"/>
                    <a:pt x="1357182" y="1088983"/>
                  </a:cubicBezTo>
                  <a:lnTo>
                    <a:pt x="65016" y="1088983"/>
                  </a:lnTo>
                  <a:cubicBezTo>
                    <a:pt x="29109" y="1088983"/>
                    <a:pt x="0" y="1059875"/>
                    <a:pt x="0" y="1023967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85B3E4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1422199" cy="104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76671" y="4249813"/>
            <a:ext cx="2980868" cy="29808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3C9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FÍSICA II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2428565" y="4538468"/>
            <a:ext cx="6027576" cy="4571102"/>
            <a:chOff x="0" y="0"/>
            <a:chExt cx="1432818" cy="10865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2818" cy="1086599"/>
            </a:xfrm>
            <a:custGeom>
              <a:avLst/>
              <a:gdLst/>
              <a:ahLst/>
              <a:cxnLst/>
              <a:rect r="r" b="b" t="t" l="l"/>
              <a:pathLst>
                <a:path h="1086599" w="1432818">
                  <a:moveTo>
                    <a:pt x="65505" y="0"/>
                  </a:moveTo>
                  <a:lnTo>
                    <a:pt x="1367313" y="0"/>
                  </a:lnTo>
                  <a:cubicBezTo>
                    <a:pt x="1384686" y="0"/>
                    <a:pt x="1401347" y="6901"/>
                    <a:pt x="1413632" y="19186"/>
                  </a:cubicBezTo>
                  <a:cubicBezTo>
                    <a:pt x="1425917" y="31471"/>
                    <a:pt x="1432818" y="48132"/>
                    <a:pt x="1432818" y="65505"/>
                  </a:cubicBezTo>
                  <a:lnTo>
                    <a:pt x="1432818" y="1021094"/>
                  </a:lnTo>
                  <a:cubicBezTo>
                    <a:pt x="1432818" y="1038467"/>
                    <a:pt x="1425917" y="1055128"/>
                    <a:pt x="1413632" y="1067413"/>
                  </a:cubicBezTo>
                  <a:cubicBezTo>
                    <a:pt x="1401347" y="1079697"/>
                    <a:pt x="1384686" y="1086599"/>
                    <a:pt x="1367313" y="1086599"/>
                  </a:cubicBezTo>
                  <a:lnTo>
                    <a:pt x="65505" y="1086599"/>
                  </a:lnTo>
                  <a:cubicBezTo>
                    <a:pt x="48132" y="1086599"/>
                    <a:pt x="31471" y="1079697"/>
                    <a:pt x="19186" y="1067413"/>
                  </a:cubicBezTo>
                  <a:cubicBezTo>
                    <a:pt x="6901" y="1055128"/>
                    <a:pt x="0" y="1038467"/>
                    <a:pt x="0" y="1021094"/>
                  </a:cubicBezTo>
                  <a:lnTo>
                    <a:pt x="0" y="65505"/>
                  </a:lnTo>
                  <a:cubicBezTo>
                    <a:pt x="0" y="48132"/>
                    <a:pt x="6901" y="31471"/>
                    <a:pt x="19186" y="19186"/>
                  </a:cubicBezTo>
                  <a:cubicBezTo>
                    <a:pt x="31471" y="6901"/>
                    <a:pt x="48132" y="0"/>
                    <a:pt x="65505" y="0"/>
                  </a:cubicBezTo>
                  <a:close/>
                </a:path>
              </a:pathLst>
            </a:custGeom>
            <a:solidFill>
              <a:srgbClr val="85B3E4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1432818" cy="103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47841" y="4249813"/>
            <a:ext cx="3129124" cy="2964990"/>
            <a:chOff x="0" y="0"/>
            <a:chExt cx="812800" cy="7701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770166"/>
            </a:xfrm>
            <a:custGeom>
              <a:avLst/>
              <a:gdLst/>
              <a:ahLst/>
              <a:cxnLst/>
              <a:rect r="r" b="b" t="t" l="l"/>
              <a:pathLst>
                <a:path h="770166" w="812800">
                  <a:moveTo>
                    <a:pt x="406400" y="0"/>
                  </a:moveTo>
                  <a:cubicBezTo>
                    <a:pt x="181951" y="0"/>
                    <a:pt x="0" y="172407"/>
                    <a:pt x="0" y="385083"/>
                  </a:cubicBezTo>
                  <a:cubicBezTo>
                    <a:pt x="0" y="597758"/>
                    <a:pt x="181951" y="770166"/>
                    <a:pt x="406400" y="770166"/>
                  </a:cubicBezTo>
                  <a:cubicBezTo>
                    <a:pt x="630849" y="770166"/>
                    <a:pt x="812800" y="597758"/>
                    <a:pt x="812800" y="385083"/>
                  </a:cubicBezTo>
                  <a:cubicBezTo>
                    <a:pt x="812800" y="1724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3C9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19828"/>
              <a:ext cx="660400" cy="578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QUÍMICA I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638291" y="3874288"/>
            <a:ext cx="3621009" cy="3621009"/>
          </a:xfrm>
          <a:custGeom>
            <a:avLst/>
            <a:gdLst/>
            <a:ahLst/>
            <a:cxnLst/>
            <a:rect r="r" b="b" t="t" l="l"/>
            <a:pathLst>
              <a:path h="3621009" w="3621009">
                <a:moveTo>
                  <a:pt x="0" y="0"/>
                </a:moveTo>
                <a:lnTo>
                  <a:pt x="3621009" y="0"/>
                </a:lnTo>
                <a:lnTo>
                  <a:pt x="3621009" y="3621009"/>
                </a:lnTo>
                <a:lnTo>
                  <a:pt x="0" y="362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-5400000">
            <a:off x="10412571" y="6905990"/>
            <a:ext cx="109068" cy="4595552"/>
            <a:chOff x="0" y="0"/>
            <a:chExt cx="25542" cy="10762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542" cy="1076218"/>
            </a:xfrm>
            <a:custGeom>
              <a:avLst/>
              <a:gdLst/>
              <a:ahLst/>
              <a:cxnLst/>
              <a:rect r="r" b="b" t="t" l="l"/>
              <a:pathLst>
                <a:path h="1076218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63447"/>
                  </a:lnTo>
                  <a:cubicBezTo>
                    <a:pt x="25542" y="1070500"/>
                    <a:pt x="19825" y="1076218"/>
                    <a:pt x="12771" y="1076218"/>
                  </a:cubicBezTo>
                  <a:lnTo>
                    <a:pt x="12771" y="1076218"/>
                  </a:lnTo>
                  <a:cubicBezTo>
                    <a:pt x="5718" y="1076218"/>
                    <a:pt x="0" y="1070500"/>
                    <a:pt x="0" y="1063447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25542" cy="1028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810515" y="9265817"/>
            <a:ext cx="2017813" cy="39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474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739531" y="3984794"/>
            <a:ext cx="3525980" cy="3525980"/>
          </a:xfrm>
          <a:custGeom>
            <a:avLst/>
            <a:gdLst/>
            <a:ahLst/>
            <a:cxnLst/>
            <a:rect r="r" b="b" t="t" l="l"/>
            <a:pathLst>
              <a:path h="3525980" w="3525980">
                <a:moveTo>
                  <a:pt x="0" y="0"/>
                </a:moveTo>
                <a:lnTo>
                  <a:pt x="3525980" y="0"/>
                </a:lnTo>
                <a:lnTo>
                  <a:pt x="3525980" y="3525980"/>
                </a:lnTo>
                <a:lnTo>
                  <a:pt x="0" y="352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506E8F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49557" y="4996789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68766" y="3781656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4211" y="8826379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5097" y="6482788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00663" y="2393523"/>
            <a:ext cx="988978" cy="988978"/>
            <a:chOff x="0" y="0"/>
            <a:chExt cx="1318637" cy="13186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-5400000">
            <a:off x="8193999" y="-8897731"/>
            <a:ext cx="1698377" cy="19532766"/>
            <a:chOff x="0" y="0"/>
            <a:chExt cx="403722" cy="464314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B7D9E8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131462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54" id="54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EA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85097" y="54294"/>
            <a:ext cx="1572936" cy="1628716"/>
            <a:chOff x="0" y="0"/>
            <a:chExt cx="2097248" cy="2171621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64" id="64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1028700" y="7645325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3902281" y="7830838"/>
            <a:ext cx="3499519" cy="85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sz="17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72" id="72"/>
          <p:cNvGrpSpPr/>
          <p:nvPr/>
        </p:nvGrpSpPr>
        <p:grpSpPr>
          <a:xfrm rot="-5400000">
            <a:off x="5572356" y="6917057"/>
            <a:ext cx="107452" cy="4377067"/>
            <a:chOff x="0" y="0"/>
            <a:chExt cx="25542" cy="104047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5542" cy="1040475"/>
            </a:xfrm>
            <a:custGeom>
              <a:avLst/>
              <a:gdLst/>
              <a:ahLst/>
              <a:cxnLst/>
              <a:rect r="r" b="b" t="t" l="l"/>
              <a:pathLst>
                <a:path h="1040475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27704"/>
                  </a:lnTo>
                  <a:cubicBezTo>
                    <a:pt x="25542" y="1034757"/>
                    <a:pt x="19825" y="1040475"/>
                    <a:pt x="12771" y="1040475"/>
                  </a:cubicBezTo>
                  <a:lnTo>
                    <a:pt x="12771" y="1040475"/>
                  </a:lnTo>
                  <a:cubicBezTo>
                    <a:pt x="5718" y="1040475"/>
                    <a:pt x="0" y="1034757"/>
                    <a:pt x="0" y="1027704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47625"/>
              <a:ext cx="25542" cy="992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4449593" y="9265817"/>
            <a:ext cx="1921881" cy="41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76" id="76"/>
          <p:cNvSpPr/>
          <p:nvPr/>
        </p:nvSpPr>
        <p:spPr>
          <a:xfrm>
            <a:off x="6037263" y="9445368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7" id="77"/>
          <p:cNvSpPr/>
          <p:nvPr/>
        </p:nvSpPr>
        <p:spPr>
          <a:xfrm>
            <a:off x="10828328" y="947870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8" id="78"/>
          <p:cNvGrpSpPr/>
          <p:nvPr/>
        </p:nvGrpSpPr>
        <p:grpSpPr>
          <a:xfrm rot="-5400000">
            <a:off x="15375594" y="6942081"/>
            <a:ext cx="109068" cy="4595552"/>
            <a:chOff x="0" y="0"/>
            <a:chExt cx="25542" cy="1076218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5542" cy="1076218"/>
            </a:xfrm>
            <a:custGeom>
              <a:avLst/>
              <a:gdLst/>
              <a:ahLst/>
              <a:cxnLst/>
              <a:rect r="r" b="b" t="t" l="l"/>
              <a:pathLst>
                <a:path h="1076218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63447"/>
                  </a:lnTo>
                  <a:cubicBezTo>
                    <a:pt x="25542" y="1070500"/>
                    <a:pt x="19825" y="1076218"/>
                    <a:pt x="12771" y="1076218"/>
                  </a:cubicBezTo>
                  <a:lnTo>
                    <a:pt x="12771" y="1076218"/>
                  </a:lnTo>
                  <a:cubicBezTo>
                    <a:pt x="5718" y="1076218"/>
                    <a:pt x="0" y="1070500"/>
                    <a:pt x="0" y="1063447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47625"/>
              <a:ext cx="25542" cy="1028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13847841" y="9284025"/>
            <a:ext cx="2017813" cy="39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474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2" id="82"/>
          <p:cNvSpPr/>
          <p:nvPr/>
        </p:nvSpPr>
        <p:spPr>
          <a:xfrm>
            <a:off x="15610413" y="946357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3" id="83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7" id="87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131462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0080574" y="-4859872"/>
            <a:ext cx="1187316" cy="14626652"/>
            <a:chOff x="0" y="0"/>
            <a:chExt cx="282238" cy="3476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238" cy="3476909"/>
            </a:xfrm>
            <a:custGeom>
              <a:avLst/>
              <a:gdLst/>
              <a:ahLst/>
              <a:cxnLst/>
              <a:rect r="r" b="b" t="t" l="l"/>
              <a:pathLst>
                <a:path h="3476909" w="282238">
                  <a:moveTo>
                    <a:pt x="141119" y="0"/>
                  </a:moveTo>
                  <a:lnTo>
                    <a:pt x="141119" y="0"/>
                  </a:lnTo>
                  <a:cubicBezTo>
                    <a:pt x="219057" y="0"/>
                    <a:pt x="282238" y="63181"/>
                    <a:pt x="282238" y="141119"/>
                  </a:cubicBezTo>
                  <a:lnTo>
                    <a:pt x="282238" y="3335790"/>
                  </a:lnTo>
                  <a:cubicBezTo>
                    <a:pt x="282238" y="3413728"/>
                    <a:pt x="219057" y="3476909"/>
                    <a:pt x="141119" y="3476909"/>
                  </a:cubicBezTo>
                  <a:lnTo>
                    <a:pt x="141119" y="3476909"/>
                  </a:lnTo>
                  <a:cubicBezTo>
                    <a:pt x="63181" y="3476909"/>
                    <a:pt x="0" y="3413728"/>
                    <a:pt x="0" y="3335790"/>
                  </a:cubicBezTo>
                  <a:lnTo>
                    <a:pt x="0" y="141119"/>
                  </a:lnTo>
                  <a:cubicBezTo>
                    <a:pt x="0" y="63181"/>
                    <a:pt x="63181" y="0"/>
                    <a:pt x="141119" y="0"/>
                  </a:cubicBezTo>
                  <a:close/>
                </a:path>
              </a:pathLst>
            </a:custGeom>
            <a:solidFill>
              <a:srgbClr val="68BBE3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82238" cy="3429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69530" y="245345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8372" y="228629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084017" y="-1225467"/>
            <a:ext cx="1007670" cy="10109280"/>
            <a:chOff x="0" y="0"/>
            <a:chExt cx="239534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053559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175932" y="1989773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4TO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9295" y="3396965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CÁLCULO DIFERENCIAL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1870AB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BAD4D3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F1229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880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85097" y="54294"/>
            <a:ext cx="1572936" cy="1628716"/>
            <a:chOff x="0" y="0"/>
            <a:chExt cx="2097248" cy="217162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3360906" y="4568604"/>
            <a:ext cx="14626652" cy="5504010"/>
            <a:chOff x="0" y="0"/>
            <a:chExt cx="3476909" cy="130836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476909" cy="1308361"/>
            </a:xfrm>
            <a:custGeom>
              <a:avLst/>
              <a:gdLst/>
              <a:ahLst/>
              <a:cxnLst/>
              <a:rect r="r" b="b" t="t" l="l"/>
              <a:pathLst>
                <a:path h="1308361" w="3476909">
                  <a:moveTo>
                    <a:pt x="26994" y="0"/>
                  </a:moveTo>
                  <a:lnTo>
                    <a:pt x="3449914" y="0"/>
                  </a:lnTo>
                  <a:cubicBezTo>
                    <a:pt x="3457073" y="0"/>
                    <a:pt x="3463940" y="2844"/>
                    <a:pt x="3469002" y="7906"/>
                  </a:cubicBezTo>
                  <a:cubicBezTo>
                    <a:pt x="3474065" y="12969"/>
                    <a:pt x="3476909" y="19835"/>
                    <a:pt x="3476909" y="26994"/>
                  </a:cubicBezTo>
                  <a:lnTo>
                    <a:pt x="3476909" y="1281367"/>
                  </a:lnTo>
                  <a:cubicBezTo>
                    <a:pt x="3476909" y="1288526"/>
                    <a:pt x="3474065" y="1295392"/>
                    <a:pt x="3469002" y="1300454"/>
                  </a:cubicBezTo>
                  <a:cubicBezTo>
                    <a:pt x="3463940" y="1305517"/>
                    <a:pt x="3457073" y="1308361"/>
                    <a:pt x="3449914" y="1308361"/>
                  </a:cubicBezTo>
                  <a:lnTo>
                    <a:pt x="26994" y="1308361"/>
                  </a:lnTo>
                  <a:cubicBezTo>
                    <a:pt x="19835" y="1308361"/>
                    <a:pt x="12969" y="1305517"/>
                    <a:pt x="7906" y="1300454"/>
                  </a:cubicBezTo>
                  <a:cubicBezTo>
                    <a:pt x="2844" y="1295392"/>
                    <a:pt x="0" y="1288526"/>
                    <a:pt x="0" y="1281367"/>
                  </a:cubicBezTo>
                  <a:lnTo>
                    <a:pt x="0" y="26994"/>
                  </a:lnTo>
                  <a:cubicBezTo>
                    <a:pt x="0" y="19835"/>
                    <a:pt x="2844" y="12969"/>
                    <a:pt x="7906" y="7906"/>
                  </a:cubicBezTo>
                  <a:cubicBezTo>
                    <a:pt x="12969" y="2844"/>
                    <a:pt x="19835" y="0"/>
                    <a:pt x="26994" y="0"/>
                  </a:cubicBezTo>
                  <a:close/>
                </a:path>
              </a:pathLst>
            </a:custGeom>
            <a:solidFill>
              <a:srgbClr val="AACADF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47625"/>
              <a:ext cx="3476909" cy="126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8AA8E1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2772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61" id="61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64" id="64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AA8E1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008270" y="7462016"/>
            <a:ext cx="4571263" cy="1171061"/>
            <a:chOff x="0" y="0"/>
            <a:chExt cx="1460496" cy="37414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2772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AA8E1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1854824" y="7392860"/>
            <a:ext cx="4643601" cy="1171061"/>
            <a:chOff x="0" y="0"/>
            <a:chExt cx="1483608" cy="374148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483608" cy="374148"/>
            </a:xfrm>
            <a:custGeom>
              <a:avLst/>
              <a:gdLst/>
              <a:ahLst/>
              <a:cxnLst/>
              <a:rect r="r" b="b" t="t" l="l"/>
              <a:pathLst>
                <a:path h="374148" w="1483608">
                  <a:moveTo>
                    <a:pt x="1280408" y="0"/>
                  </a:moveTo>
                  <a:cubicBezTo>
                    <a:pt x="1392632" y="0"/>
                    <a:pt x="1483608" y="83756"/>
                    <a:pt x="1483608" y="187074"/>
                  </a:cubicBezTo>
                  <a:cubicBezTo>
                    <a:pt x="1483608" y="290392"/>
                    <a:pt x="1392632" y="374148"/>
                    <a:pt x="1280408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2772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47625"/>
              <a:ext cx="1483608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AA8E1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1842767" y="4790208"/>
            <a:ext cx="4571263" cy="1171061"/>
            <a:chOff x="0" y="0"/>
            <a:chExt cx="1460496" cy="374148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2772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7" id="87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-5400000">
            <a:off x="14092658" y="7112765"/>
            <a:ext cx="71482" cy="4474812"/>
            <a:chOff x="0" y="0"/>
            <a:chExt cx="16992" cy="106371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2707362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5798354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94" id="94"/>
          <p:cNvGrpSpPr/>
          <p:nvPr/>
        </p:nvGrpSpPr>
        <p:grpSpPr>
          <a:xfrm rot="-5400000">
            <a:off x="7242096" y="7048475"/>
            <a:ext cx="103611" cy="4571263"/>
            <a:chOff x="0" y="0"/>
            <a:chExt cx="24629" cy="1086637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97" id="97"/>
          <p:cNvSpPr/>
          <p:nvPr/>
        </p:nvSpPr>
        <p:spPr>
          <a:xfrm>
            <a:off x="14778372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8" id="98"/>
          <p:cNvSpPr/>
          <p:nvPr/>
        </p:nvSpPr>
        <p:spPr>
          <a:xfrm>
            <a:off x="7591410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9" id="99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100" id="100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3" id="103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F1229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0080574" y="-4859872"/>
            <a:ext cx="1187316" cy="14626652"/>
            <a:chOff x="0" y="0"/>
            <a:chExt cx="282238" cy="3476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238" cy="3476909"/>
            </a:xfrm>
            <a:custGeom>
              <a:avLst/>
              <a:gdLst/>
              <a:ahLst/>
              <a:cxnLst/>
              <a:rect r="r" b="b" t="t" l="l"/>
              <a:pathLst>
                <a:path h="3476909" w="282238">
                  <a:moveTo>
                    <a:pt x="141119" y="0"/>
                  </a:moveTo>
                  <a:lnTo>
                    <a:pt x="141119" y="0"/>
                  </a:lnTo>
                  <a:cubicBezTo>
                    <a:pt x="219057" y="0"/>
                    <a:pt x="282238" y="63181"/>
                    <a:pt x="282238" y="141119"/>
                  </a:cubicBezTo>
                  <a:lnTo>
                    <a:pt x="282238" y="3335790"/>
                  </a:lnTo>
                  <a:cubicBezTo>
                    <a:pt x="282238" y="3413728"/>
                    <a:pt x="219057" y="3476909"/>
                    <a:pt x="141119" y="3476909"/>
                  </a:cubicBezTo>
                  <a:lnTo>
                    <a:pt x="141119" y="3476909"/>
                  </a:lnTo>
                  <a:cubicBezTo>
                    <a:pt x="63181" y="3476909"/>
                    <a:pt x="0" y="3413728"/>
                    <a:pt x="0" y="3335790"/>
                  </a:cubicBezTo>
                  <a:lnTo>
                    <a:pt x="0" y="141119"/>
                  </a:lnTo>
                  <a:cubicBezTo>
                    <a:pt x="0" y="63181"/>
                    <a:pt x="63181" y="0"/>
                    <a:pt x="141119" y="0"/>
                  </a:cubicBezTo>
                  <a:close/>
                </a:path>
              </a:pathLst>
            </a:custGeom>
            <a:solidFill>
              <a:srgbClr val="5E0D8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82238" cy="3429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69530" y="245345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8372" y="228629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084017" y="-1225467"/>
            <a:ext cx="1007670" cy="10109280"/>
            <a:chOff x="0" y="0"/>
            <a:chExt cx="239534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5E0D8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175932" y="1989773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4TO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9295" y="3396965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FÍSICA II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A145BD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C2A7E8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C8D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3360906" y="4568604"/>
            <a:ext cx="14626652" cy="5504010"/>
            <a:chOff x="0" y="0"/>
            <a:chExt cx="3476909" cy="130836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476909" cy="1308361"/>
            </a:xfrm>
            <a:custGeom>
              <a:avLst/>
              <a:gdLst/>
              <a:ahLst/>
              <a:cxnLst/>
              <a:rect r="r" b="b" t="t" l="l"/>
              <a:pathLst>
                <a:path h="1308361" w="3476909">
                  <a:moveTo>
                    <a:pt x="26994" y="0"/>
                  </a:moveTo>
                  <a:lnTo>
                    <a:pt x="3449914" y="0"/>
                  </a:lnTo>
                  <a:cubicBezTo>
                    <a:pt x="3457073" y="0"/>
                    <a:pt x="3463940" y="2844"/>
                    <a:pt x="3469002" y="7906"/>
                  </a:cubicBezTo>
                  <a:cubicBezTo>
                    <a:pt x="3474065" y="12969"/>
                    <a:pt x="3476909" y="19835"/>
                    <a:pt x="3476909" y="26994"/>
                  </a:cubicBezTo>
                  <a:lnTo>
                    <a:pt x="3476909" y="1281367"/>
                  </a:lnTo>
                  <a:cubicBezTo>
                    <a:pt x="3476909" y="1288526"/>
                    <a:pt x="3474065" y="1295392"/>
                    <a:pt x="3469002" y="1300454"/>
                  </a:cubicBezTo>
                  <a:cubicBezTo>
                    <a:pt x="3463940" y="1305517"/>
                    <a:pt x="3457073" y="1308361"/>
                    <a:pt x="3449914" y="1308361"/>
                  </a:cubicBezTo>
                  <a:lnTo>
                    <a:pt x="26994" y="1308361"/>
                  </a:lnTo>
                  <a:cubicBezTo>
                    <a:pt x="19835" y="1308361"/>
                    <a:pt x="12969" y="1305517"/>
                    <a:pt x="7906" y="1300454"/>
                  </a:cubicBezTo>
                  <a:cubicBezTo>
                    <a:pt x="2844" y="1295392"/>
                    <a:pt x="0" y="1288526"/>
                    <a:pt x="0" y="1281367"/>
                  </a:cubicBezTo>
                  <a:lnTo>
                    <a:pt x="0" y="26994"/>
                  </a:lnTo>
                  <a:cubicBezTo>
                    <a:pt x="0" y="19835"/>
                    <a:pt x="2844" y="12969"/>
                    <a:pt x="7906" y="7906"/>
                  </a:cubicBezTo>
                  <a:cubicBezTo>
                    <a:pt x="12969" y="2844"/>
                    <a:pt x="19835" y="0"/>
                    <a:pt x="26994" y="0"/>
                  </a:cubicBezTo>
                  <a:close/>
                </a:path>
              </a:pathLst>
            </a:custGeom>
            <a:solidFill>
              <a:srgbClr val="B283D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47625"/>
              <a:ext cx="3476909" cy="126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C7B0D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0D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49" id="49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3" id="53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C7B0D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4984303" y="7442486"/>
            <a:ext cx="4619196" cy="1171061"/>
            <a:chOff x="0" y="0"/>
            <a:chExt cx="1475811" cy="37414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475810" cy="374148"/>
            </a:xfrm>
            <a:custGeom>
              <a:avLst/>
              <a:gdLst/>
              <a:ahLst/>
              <a:cxnLst/>
              <a:rect r="r" b="b" t="t" l="l"/>
              <a:pathLst>
                <a:path h="374148" w="1475810">
                  <a:moveTo>
                    <a:pt x="1272610" y="0"/>
                  </a:moveTo>
                  <a:cubicBezTo>
                    <a:pt x="1384835" y="0"/>
                    <a:pt x="1475810" y="83756"/>
                    <a:pt x="1475810" y="187074"/>
                  </a:cubicBezTo>
                  <a:cubicBezTo>
                    <a:pt x="1475810" y="290392"/>
                    <a:pt x="1384835" y="374148"/>
                    <a:pt x="127261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0D8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47625"/>
              <a:ext cx="1475811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C7B0D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815641" y="7348945"/>
            <a:ext cx="4720843" cy="1171061"/>
            <a:chOff x="0" y="0"/>
            <a:chExt cx="1508286" cy="37414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508286" cy="374148"/>
            </a:xfrm>
            <a:custGeom>
              <a:avLst/>
              <a:gdLst/>
              <a:ahLst/>
              <a:cxnLst/>
              <a:rect r="r" b="b" t="t" l="l"/>
              <a:pathLst>
                <a:path h="374148" w="1508286">
                  <a:moveTo>
                    <a:pt x="1305086" y="0"/>
                  </a:moveTo>
                  <a:cubicBezTo>
                    <a:pt x="1417310" y="0"/>
                    <a:pt x="1508286" y="83756"/>
                    <a:pt x="1508286" y="187074"/>
                  </a:cubicBezTo>
                  <a:cubicBezTo>
                    <a:pt x="1508286" y="290392"/>
                    <a:pt x="1417310" y="374148"/>
                    <a:pt x="130508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0D8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47625"/>
              <a:ext cx="150828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C7B0D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1815641" y="4753525"/>
            <a:ext cx="4625516" cy="1171061"/>
            <a:chOff x="0" y="0"/>
            <a:chExt cx="1477830" cy="37414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477830" cy="374148"/>
            </a:xfrm>
            <a:custGeom>
              <a:avLst/>
              <a:gdLst/>
              <a:ahLst/>
              <a:cxnLst/>
              <a:rect r="r" b="b" t="t" l="l"/>
              <a:pathLst>
                <a:path h="374148" w="1477830">
                  <a:moveTo>
                    <a:pt x="1274630" y="0"/>
                  </a:moveTo>
                  <a:cubicBezTo>
                    <a:pt x="1386854" y="0"/>
                    <a:pt x="1477830" y="83756"/>
                    <a:pt x="1477830" y="187074"/>
                  </a:cubicBezTo>
                  <a:cubicBezTo>
                    <a:pt x="1477830" y="290392"/>
                    <a:pt x="1386854" y="374148"/>
                    <a:pt x="127463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0D8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47625"/>
              <a:ext cx="1477830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75" id="75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6" id="76"/>
          <p:cNvGrpSpPr/>
          <p:nvPr/>
        </p:nvGrpSpPr>
        <p:grpSpPr>
          <a:xfrm rot="-5400000">
            <a:off x="14092658" y="7112765"/>
            <a:ext cx="71482" cy="4474812"/>
            <a:chOff x="0" y="0"/>
            <a:chExt cx="16992" cy="106371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707362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798354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82" id="82"/>
          <p:cNvGrpSpPr/>
          <p:nvPr/>
        </p:nvGrpSpPr>
        <p:grpSpPr>
          <a:xfrm rot="-5400000">
            <a:off x="7242096" y="7048475"/>
            <a:ext cx="103611" cy="4571263"/>
            <a:chOff x="0" y="0"/>
            <a:chExt cx="24629" cy="1086637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85" id="85"/>
          <p:cNvSpPr/>
          <p:nvPr/>
        </p:nvSpPr>
        <p:spPr>
          <a:xfrm>
            <a:off x="14778372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>
            <a:off x="7591410" y="9572980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1" id="91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585097" y="0"/>
            <a:ext cx="1636126" cy="1694147"/>
            <a:chOff x="0" y="0"/>
            <a:chExt cx="2181501" cy="2258862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369156" y="433271"/>
              <a:ext cx="1509421" cy="1509421"/>
              <a:chOff x="0" y="0"/>
              <a:chExt cx="6350000" cy="63500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431965" y="496080"/>
              <a:ext cx="1383803" cy="1383803"/>
              <a:chOff x="0" y="0"/>
              <a:chExt cx="6350000" cy="63500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049B"/>
              </a:solidFill>
            </p:spPr>
          </p:sp>
        </p:grpSp>
        <p:sp>
          <p:nvSpPr>
            <p:cNvPr name="TextBox 97" id="97"/>
            <p:cNvSpPr txBox="true"/>
            <p:nvPr/>
          </p:nvSpPr>
          <p:spPr>
            <a:xfrm rot="-555909">
              <a:off x="834671" y="669313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-555909">
              <a:off x="882926" y="625018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99" id="99"/>
            <p:cNvSpPr/>
            <p:nvPr/>
          </p:nvSpPr>
          <p:spPr>
            <a:xfrm flipH="false" flipV="false" rot="0">
              <a:off x="369156" y="433271"/>
              <a:ext cx="1509421" cy="1509421"/>
            </a:xfrm>
            <a:custGeom>
              <a:avLst/>
              <a:gdLst/>
              <a:ahLst/>
              <a:cxnLst/>
              <a:rect r="r" b="b" t="t" l="l"/>
              <a:pathLst>
                <a:path h="1509421" w="1509421">
                  <a:moveTo>
                    <a:pt x="0" y="0"/>
                  </a:moveTo>
                  <a:lnTo>
                    <a:pt x="1509421" y="0"/>
                  </a:lnTo>
                  <a:lnTo>
                    <a:pt x="1509421" y="1509421"/>
                  </a:lnTo>
                  <a:lnTo>
                    <a:pt x="0" y="150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328403" y="392518"/>
              <a:ext cx="1590928" cy="1590928"/>
            </a:xfrm>
            <a:custGeom>
              <a:avLst/>
              <a:gdLst/>
              <a:ahLst/>
              <a:cxnLst/>
              <a:rect r="r" b="b" t="t" l="l"/>
              <a:pathLst>
                <a:path h="1590928" w="1590928">
                  <a:moveTo>
                    <a:pt x="0" y="0"/>
                  </a:moveTo>
                  <a:lnTo>
                    <a:pt x="1590927" y="0"/>
                  </a:lnTo>
                  <a:lnTo>
                    <a:pt x="1590927" y="1590928"/>
                  </a:lnTo>
                  <a:lnTo>
                    <a:pt x="0" y="15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289567" y="353682"/>
              <a:ext cx="1668598" cy="1668598"/>
            </a:xfrm>
            <a:custGeom>
              <a:avLst/>
              <a:gdLst/>
              <a:ahLst/>
              <a:cxnLst/>
              <a:rect r="r" b="b" t="t" l="l"/>
              <a:pathLst>
                <a:path h="1668598" w="1668598">
                  <a:moveTo>
                    <a:pt x="0" y="0"/>
                  </a:moveTo>
                  <a:lnTo>
                    <a:pt x="1668599" y="0"/>
                  </a:lnTo>
                  <a:lnTo>
                    <a:pt x="1668599" y="1668599"/>
                  </a:lnTo>
                  <a:lnTo>
                    <a:pt x="0" y="16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 rot="394999">
              <a:off x="91328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394999">
              <a:off x="160991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0010439" y="-4519193"/>
            <a:ext cx="1176609" cy="14090785"/>
            <a:chOff x="0" y="0"/>
            <a:chExt cx="279692" cy="3349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692" cy="3349527"/>
            </a:xfrm>
            <a:custGeom>
              <a:avLst/>
              <a:gdLst/>
              <a:ahLst/>
              <a:cxnLst/>
              <a:rect r="r" b="b" t="t" l="l"/>
              <a:pathLst>
                <a:path h="3349527" w="279692">
                  <a:moveTo>
                    <a:pt x="139846" y="0"/>
                  </a:moveTo>
                  <a:lnTo>
                    <a:pt x="139846" y="0"/>
                  </a:lnTo>
                  <a:cubicBezTo>
                    <a:pt x="217081" y="0"/>
                    <a:pt x="279692" y="62611"/>
                    <a:pt x="279692" y="139846"/>
                  </a:cubicBezTo>
                  <a:lnTo>
                    <a:pt x="279692" y="3209681"/>
                  </a:lnTo>
                  <a:cubicBezTo>
                    <a:pt x="279692" y="3286916"/>
                    <a:pt x="217081" y="3349527"/>
                    <a:pt x="139846" y="3349527"/>
                  </a:cubicBezTo>
                  <a:lnTo>
                    <a:pt x="139846" y="3349527"/>
                  </a:lnTo>
                  <a:cubicBezTo>
                    <a:pt x="62611" y="3349527"/>
                    <a:pt x="0" y="3286916"/>
                    <a:pt x="0" y="3209681"/>
                  </a:cubicBezTo>
                  <a:lnTo>
                    <a:pt x="0" y="139846"/>
                  </a:lnTo>
                  <a:cubicBezTo>
                    <a:pt x="0" y="62611"/>
                    <a:pt x="62611" y="0"/>
                    <a:pt x="139846" y="0"/>
                  </a:cubicBezTo>
                  <a:close/>
                </a:path>
              </a:pathLst>
            </a:custGeom>
            <a:solidFill>
              <a:srgbClr val="0C693B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79692" cy="3301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35680" y="232384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44961" y="2470267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272177" y="-1234233"/>
            <a:ext cx="1007670" cy="10109280"/>
            <a:chOff x="0" y="0"/>
            <a:chExt cx="239534" cy="2403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3BB656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33940" y="2114314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4TO SEMESTRE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0470" y="3381203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QUÍMICA II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0F8D4F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07217" y="-9110949"/>
            <a:ext cx="1698377" cy="19959202"/>
            <a:chOff x="0" y="0"/>
            <a:chExt cx="403722" cy="47445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722" cy="4744512"/>
            </a:xfrm>
            <a:custGeom>
              <a:avLst/>
              <a:gdLst/>
              <a:ahLst/>
              <a:cxnLst/>
              <a:rect r="r" b="b" t="t" l="l"/>
              <a:pathLst>
                <a:path h="4744512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542651"/>
                  </a:lnTo>
                  <a:cubicBezTo>
                    <a:pt x="403722" y="4596187"/>
                    <a:pt x="382455" y="4647531"/>
                    <a:pt x="344598" y="4685388"/>
                  </a:cubicBezTo>
                  <a:cubicBezTo>
                    <a:pt x="306742" y="4723244"/>
                    <a:pt x="255398" y="4744512"/>
                    <a:pt x="201861" y="4744512"/>
                  </a:cubicBezTo>
                  <a:lnTo>
                    <a:pt x="201861" y="4744512"/>
                  </a:lnTo>
                  <a:cubicBezTo>
                    <a:pt x="90376" y="4744512"/>
                    <a:pt x="0" y="4654135"/>
                    <a:pt x="0" y="4542651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9DDBA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403722" cy="469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BF50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89621" y="5143500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94299" y="393293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1166" y="895399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1166" y="659301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515335"/>
            <a:ext cx="988978" cy="988978"/>
            <a:chOff x="0" y="0"/>
            <a:chExt cx="1318637" cy="13186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1028700" y="781006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74024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74024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3553351" y="4533792"/>
            <a:ext cx="14090785" cy="5538822"/>
            <a:chOff x="0" y="0"/>
            <a:chExt cx="3349527" cy="131663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349527" cy="1316636"/>
            </a:xfrm>
            <a:custGeom>
              <a:avLst/>
              <a:gdLst/>
              <a:ahLst/>
              <a:cxnLst/>
              <a:rect r="r" b="b" t="t" l="l"/>
              <a:pathLst>
                <a:path h="1316636" w="3349527">
                  <a:moveTo>
                    <a:pt x="24724" y="0"/>
                  </a:moveTo>
                  <a:lnTo>
                    <a:pt x="3324803" y="0"/>
                  </a:lnTo>
                  <a:cubicBezTo>
                    <a:pt x="3338458" y="0"/>
                    <a:pt x="3349527" y="11069"/>
                    <a:pt x="3349527" y="24724"/>
                  </a:cubicBezTo>
                  <a:lnTo>
                    <a:pt x="3349527" y="1291912"/>
                  </a:lnTo>
                  <a:cubicBezTo>
                    <a:pt x="3349527" y="1305567"/>
                    <a:pt x="3338458" y="1316636"/>
                    <a:pt x="3324803" y="1316636"/>
                  </a:cubicBezTo>
                  <a:lnTo>
                    <a:pt x="24724" y="1316636"/>
                  </a:lnTo>
                  <a:cubicBezTo>
                    <a:pt x="11069" y="1316636"/>
                    <a:pt x="0" y="1305567"/>
                    <a:pt x="0" y="1291912"/>
                  </a:cubicBezTo>
                  <a:lnTo>
                    <a:pt x="0" y="24724"/>
                  </a:lnTo>
                  <a:cubicBezTo>
                    <a:pt x="0" y="11069"/>
                    <a:pt x="11069" y="0"/>
                    <a:pt x="24724" y="0"/>
                  </a:cubicBezTo>
                  <a:close/>
                </a:path>
              </a:pathLst>
            </a:custGeom>
            <a:solidFill>
              <a:srgbClr val="95C4A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47625"/>
              <a:ext cx="3349527" cy="1269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008270" y="4778154"/>
            <a:ext cx="4571263" cy="1121803"/>
            <a:chOff x="0" y="0"/>
            <a:chExt cx="1363831" cy="3346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54" id="54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7" id="57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056495" y="7491524"/>
            <a:ext cx="4523037" cy="1171061"/>
            <a:chOff x="0" y="0"/>
            <a:chExt cx="1445088" cy="37414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445088" cy="374148"/>
            </a:xfrm>
            <a:custGeom>
              <a:avLst/>
              <a:gdLst/>
              <a:ahLst/>
              <a:cxnLst/>
              <a:rect r="r" b="b" t="t" l="l"/>
              <a:pathLst>
                <a:path h="374148" w="1445088">
                  <a:moveTo>
                    <a:pt x="1241888" y="0"/>
                  </a:moveTo>
                  <a:cubicBezTo>
                    <a:pt x="1354113" y="0"/>
                    <a:pt x="1445088" y="83756"/>
                    <a:pt x="1445088" y="187074"/>
                  </a:cubicBezTo>
                  <a:cubicBezTo>
                    <a:pt x="1445088" y="290392"/>
                    <a:pt x="1354113" y="374148"/>
                    <a:pt x="1241888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1445088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-5400000">
            <a:off x="12987743" y="6323333"/>
            <a:ext cx="2377762" cy="4619488"/>
            <a:chOff x="0" y="0"/>
            <a:chExt cx="565219" cy="109810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915105" y="7462016"/>
            <a:ext cx="4571263" cy="1171061"/>
            <a:chOff x="0" y="0"/>
            <a:chExt cx="1460496" cy="37414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-5400000">
            <a:off x="12939517" y="3731558"/>
            <a:ext cx="2377762" cy="4571263"/>
            <a:chOff x="0" y="0"/>
            <a:chExt cx="565219" cy="108663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1890993" y="4828308"/>
            <a:ext cx="4474812" cy="1171061"/>
            <a:chOff x="0" y="0"/>
            <a:chExt cx="1429680" cy="37414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429680" cy="374148"/>
            </a:xfrm>
            <a:custGeom>
              <a:avLst/>
              <a:gdLst/>
              <a:ahLst/>
              <a:cxnLst/>
              <a:rect r="r" b="b" t="t" l="l"/>
              <a:pathLst>
                <a:path h="374148" w="1429680">
                  <a:moveTo>
                    <a:pt x="1226480" y="0"/>
                  </a:moveTo>
                  <a:cubicBezTo>
                    <a:pt x="1338705" y="0"/>
                    <a:pt x="1429680" y="83756"/>
                    <a:pt x="1429680" y="187074"/>
                  </a:cubicBezTo>
                  <a:cubicBezTo>
                    <a:pt x="1429680" y="290392"/>
                    <a:pt x="1338705" y="374148"/>
                    <a:pt x="122648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024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47625"/>
              <a:ext cx="1429680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-5400000">
            <a:off x="14092658" y="4369203"/>
            <a:ext cx="71482" cy="4474812"/>
            <a:chOff x="0" y="0"/>
            <a:chExt cx="16992" cy="106371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6992" cy="1063710"/>
            </a:xfrm>
            <a:custGeom>
              <a:avLst/>
              <a:gdLst/>
              <a:ahLst/>
              <a:cxnLst/>
              <a:rect r="r" b="b" t="t" l="l"/>
              <a:pathLst>
                <a:path h="1063710" w="16992">
                  <a:moveTo>
                    <a:pt x="8496" y="0"/>
                  </a:moveTo>
                  <a:lnTo>
                    <a:pt x="8496" y="0"/>
                  </a:lnTo>
                  <a:cubicBezTo>
                    <a:pt x="10749" y="0"/>
                    <a:pt x="12910" y="895"/>
                    <a:pt x="14504" y="2488"/>
                  </a:cubicBezTo>
                  <a:cubicBezTo>
                    <a:pt x="16097" y="4082"/>
                    <a:pt x="16992" y="6243"/>
                    <a:pt x="16992" y="8496"/>
                  </a:cubicBezTo>
                  <a:lnTo>
                    <a:pt x="16992" y="1055214"/>
                  </a:lnTo>
                  <a:cubicBezTo>
                    <a:pt x="16992" y="1057467"/>
                    <a:pt x="16097" y="1059628"/>
                    <a:pt x="14504" y="1061221"/>
                  </a:cubicBezTo>
                  <a:cubicBezTo>
                    <a:pt x="12910" y="1062815"/>
                    <a:pt x="10749" y="1063710"/>
                    <a:pt x="8496" y="1063710"/>
                  </a:cubicBezTo>
                  <a:lnTo>
                    <a:pt x="8496" y="1063710"/>
                  </a:lnTo>
                  <a:cubicBezTo>
                    <a:pt x="6243" y="1063710"/>
                    <a:pt x="4082" y="1062815"/>
                    <a:pt x="2488" y="1061221"/>
                  </a:cubicBezTo>
                  <a:cubicBezTo>
                    <a:pt x="895" y="1059628"/>
                    <a:pt x="0" y="1057467"/>
                    <a:pt x="0" y="1055214"/>
                  </a:cubicBezTo>
                  <a:lnTo>
                    <a:pt x="0" y="8496"/>
                  </a:lnTo>
                  <a:cubicBezTo>
                    <a:pt x="0" y="6243"/>
                    <a:pt x="895" y="4082"/>
                    <a:pt x="2488" y="2488"/>
                  </a:cubicBezTo>
                  <a:cubicBezTo>
                    <a:pt x="4082" y="895"/>
                    <a:pt x="6243" y="0"/>
                    <a:pt x="8496" y="0"/>
                  </a:cubicBezTo>
                  <a:close/>
                </a:path>
              </a:pathLst>
            </a:custGeom>
            <a:solidFill>
              <a:srgbClr val="43E66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47625"/>
              <a:ext cx="16992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2707362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0" id="80"/>
          <p:cNvSpPr/>
          <p:nvPr/>
        </p:nvSpPr>
        <p:spPr>
          <a:xfrm>
            <a:off x="14778372" y="6818497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1" id="81"/>
          <p:cNvSpPr txBox="true"/>
          <p:nvPr/>
        </p:nvSpPr>
        <p:spPr>
          <a:xfrm rot="0">
            <a:off x="5669530" y="6799447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821930" y="9398869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grpSp>
        <p:nvGrpSpPr>
          <p:cNvPr name="Group 83" id="83"/>
          <p:cNvGrpSpPr/>
          <p:nvPr/>
        </p:nvGrpSpPr>
        <p:grpSpPr>
          <a:xfrm rot="-5400000">
            <a:off x="7242096" y="7038959"/>
            <a:ext cx="103611" cy="4474812"/>
            <a:chOff x="0" y="0"/>
            <a:chExt cx="24629" cy="10637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4629" cy="1063710"/>
            </a:xfrm>
            <a:custGeom>
              <a:avLst/>
              <a:gdLst/>
              <a:ahLst/>
              <a:cxnLst/>
              <a:rect r="r" b="b" t="t" l="l"/>
              <a:pathLst>
                <a:path h="1063710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51395"/>
                  </a:lnTo>
                  <a:cubicBezTo>
                    <a:pt x="24629" y="1058196"/>
                    <a:pt x="19116" y="1063710"/>
                    <a:pt x="12315" y="1063710"/>
                  </a:cubicBezTo>
                  <a:lnTo>
                    <a:pt x="12315" y="1063710"/>
                  </a:lnTo>
                  <a:cubicBezTo>
                    <a:pt x="5513" y="1063710"/>
                    <a:pt x="0" y="1058196"/>
                    <a:pt x="0" y="1051395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47625"/>
              <a:ext cx="24629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7430323" y="9538312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-5400000">
            <a:off x="14148931" y="7072699"/>
            <a:ext cx="103611" cy="4474812"/>
            <a:chOff x="0" y="0"/>
            <a:chExt cx="24629" cy="106371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24629" cy="1063710"/>
            </a:xfrm>
            <a:custGeom>
              <a:avLst/>
              <a:gdLst/>
              <a:ahLst/>
              <a:cxnLst/>
              <a:rect r="r" b="b" t="t" l="l"/>
              <a:pathLst>
                <a:path h="1063710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51395"/>
                  </a:lnTo>
                  <a:cubicBezTo>
                    <a:pt x="24629" y="1058196"/>
                    <a:pt x="19116" y="1063710"/>
                    <a:pt x="12315" y="1063710"/>
                  </a:cubicBezTo>
                  <a:lnTo>
                    <a:pt x="12315" y="1063710"/>
                  </a:lnTo>
                  <a:cubicBezTo>
                    <a:pt x="5513" y="1063710"/>
                    <a:pt x="0" y="1058196"/>
                    <a:pt x="0" y="1051395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47625"/>
              <a:ext cx="24629" cy="10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2707362" y="9398869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91" id="91"/>
          <p:cNvSpPr/>
          <p:nvPr/>
        </p:nvSpPr>
        <p:spPr>
          <a:xfrm>
            <a:off x="14376564" y="9538312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2" id="92"/>
          <p:cNvGrpSpPr/>
          <p:nvPr/>
        </p:nvGrpSpPr>
        <p:grpSpPr>
          <a:xfrm rot="0">
            <a:off x="786776" y="58358"/>
            <a:ext cx="1527493" cy="1581661"/>
            <a:chOff x="0" y="0"/>
            <a:chExt cx="2036657" cy="2108882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344645" y="404503"/>
              <a:ext cx="1409201" cy="1409201"/>
              <a:chOff x="0" y="0"/>
              <a:chExt cx="6350000" cy="63500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3E667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403284" y="463142"/>
              <a:ext cx="1291924" cy="1291924"/>
              <a:chOff x="0" y="0"/>
              <a:chExt cx="6350000" cy="63500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4024"/>
              </a:solidFill>
            </p:spPr>
          </p:sp>
        </p:grpSp>
        <p:sp>
          <p:nvSpPr>
            <p:cNvPr name="TextBox 97" id="97"/>
            <p:cNvSpPr txBox="true"/>
            <p:nvPr/>
          </p:nvSpPr>
          <p:spPr>
            <a:xfrm rot="-555909">
              <a:off x="779298" y="625462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-555909">
              <a:off x="824350" y="584108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99" id="99"/>
            <p:cNvSpPr/>
            <p:nvPr/>
          </p:nvSpPr>
          <p:spPr>
            <a:xfrm flipH="false" flipV="false" rot="0">
              <a:off x="344645" y="404503"/>
              <a:ext cx="1409201" cy="1409201"/>
            </a:xfrm>
            <a:custGeom>
              <a:avLst/>
              <a:gdLst/>
              <a:ahLst/>
              <a:cxnLst/>
              <a:rect r="r" b="b" t="t" l="l"/>
              <a:pathLst>
                <a:path h="1409201" w="1409201">
                  <a:moveTo>
                    <a:pt x="0" y="0"/>
                  </a:moveTo>
                  <a:lnTo>
                    <a:pt x="1409201" y="0"/>
                  </a:lnTo>
                  <a:lnTo>
                    <a:pt x="1409201" y="1409201"/>
                  </a:lnTo>
                  <a:lnTo>
                    <a:pt x="0" y="1409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306598" y="366456"/>
              <a:ext cx="1485296" cy="1485296"/>
            </a:xfrm>
            <a:custGeom>
              <a:avLst/>
              <a:gdLst/>
              <a:ahLst/>
              <a:cxnLst/>
              <a:rect r="r" b="b" t="t" l="l"/>
              <a:pathLst>
                <a:path h="1485296" w="1485296">
                  <a:moveTo>
                    <a:pt x="0" y="0"/>
                  </a:moveTo>
                  <a:lnTo>
                    <a:pt x="1485296" y="0"/>
                  </a:lnTo>
                  <a:lnTo>
                    <a:pt x="1485296" y="1485296"/>
                  </a:lnTo>
                  <a:lnTo>
                    <a:pt x="0" y="1485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270341" y="330199"/>
              <a:ext cx="1557809" cy="1557809"/>
            </a:xfrm>
            <a:custGeom>
              <a:avLst/>
              <a:gdLst/>
              <a:ahLst/>
              <a:cxnLst/>
              <a:rect r="r" b="b" t="t" l="l"/>
              <a:pathLst>
                <a:path h="1557809" w="1557809">
                  <a:moveTo>
                    <a:pt x="0" y="0"/>
                  </a:moveTo>
                  <a:lnTo>
                    <a:pt x="1557810" y="0"/>
                  </a:lnTo>
                  <a:lnTo>
                    <a:pt x="1557810" y="1557810"/>
                  </a:lnTo>
                  <a:lnTo>
                    <a:pt x="0" y="155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 rot="394999">
              <a:off x="85233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394999">
              <a:off x="150270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31942" y="523444"/>
            <a:ext cx="1224116" cy="19035204"/>
            <a:chOff x="0" y="0"/>
            <a:chExt cx="290985" cy="4524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0985" cy="4524868"/>
            </a:xfrm>
            <a:custGeom>
              <a:avLst/>
              <a:gdLst/>
              <a:ahLst/>
              <a:cxnLst/>
              <a:rect r="r" b="b" t="t" l="l"/>
              <a:pathLst>
                <a:path h="4524868" w="290985">
                  <a:moveTo>
                    <a:pt x="145493" y="0"/>
                  </a:moveTo>
                  <a:lnTo>
                    <a:pt x="145493" y="0"/>
                  </a:lnTo>
                  <a:cubicBezTo>
                    <a:pt x="184080" y="0"/>
                    <a:pt x="221086" y="15329"/>
                    <a:pt x="248371" y="42614"/>
                  </a:cubicBezTo>
                  <a:cubicBezTo>
                    <a:pt x="275657" y="69899"/>
                    <a:pt x="290985" y="106906"/>
                    <a:pt x="290985" y="145493"/>
                  </a:cubicBezTo>
                  <a:lnTo>
                    <a:pt x="290985" y="4379375"/>
                  </a:lnTo>
                  <a:cubicBezTo>
                    <a:pt x="290985" y="4459728"/>
                    <a:pt x="225846" y="4524868"/>
                    <a:pt x="145493" y="4524868"/>
                  </a:cubicBezTo>
                  <a:lnTo>
                    <a:pt x="145493" y="4524868"/>
                  </a:lnTo>
                  <a:cubicBezTo>
                    <a:pt x="65139" y="4524868"/>
                    <a:pt x="0" y="4459728"/>
                    <a:pt x="0" y="4379375"/>
                  </a:cubicBezTo>
                  <a:lnTo>
                    <a:pt x="0" y="145493"/>
                  </a:lnTo>
                  <a:cubicBezTo>
                    <a:pt x="0" y="65139"/>
                    <a:pt x="65139" y="0"/>
                    <a:pt x="145493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90985" cy="44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8219112" y="-5453338"/>
            <a:ext cx="1849776" cy="17313106"/>
            <a:chOff x="0" y="0"/>
            <a:chExt cx="439711" cy="41155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9711" cy="4115507"/>
            </a:xfrm>
            <a:custGeom>
              <a:avLst/>
              <a:gdLst/>
              <a:ahLst/>
              <a:cxnLst/>
              <a:rect r="r" b="b" t="t" l="l"/>
              <a:pathLst>
                <a:path h="4115507" w="439711">
                  <a:moveTo>
                    <a:pt x="213452" y="0"/>
                  </a:moveTo>
                  <a:lnTo>
                    <a:pt x="226259" y="0"/>
                  </a:lnTo>
                  <a:cubicBezTo>
                    <a:pt x="282870" y="0"/>
                    <a:pt x="337163" y="22489"/>
                    <a:pt x="377193" y="62519"/>
                  </a:cubicBezTo>
                  <a:cubicBezTo>
                    <a:pt x="417223" y="102549"/>
                    <a:pt x="439711" y="156841"/>
                    <a:pt x="439711" y="213452"/>
                  </a:cubicBezTo>
                  <a:lnTo>
                    <a:pt x="439711" y="3902055"/>
                  </a:lnTo>
                  <a:cubicBezTo>
                    <a:pt x="439711" y="4019941"/>
                    <a:pt x="344146" y="4115507"/>
                    <a:pt x="226259" y="4115507"/>
                  </a:cubicBezTo>
                  <a:lnTo>
                    <a:pt x="213452" y="4115507"/>
                  </a:lnTo>
                  <a:cubicBezTo>
                    <a:pt x="156841" y="4115507"/>
                    <a:pt x="102549" y="4093018"/>
                    <a:pt x="62519" y="4052988"/>
                  </a:cubicBezTo>
                  <a:cubicBezTo>
                    <a:pt x="22489" y="4012959"/>
                    <a:pt x="0" y="3958666"/>
                    <a:pt x="0" y="3902055"/>
                  </a:cubicBezTo>
                  <a:lnTo>
                    <a:pt x="0" y="213452"/>
                  </a:lnTo>
                  <a:cubicBezTo>
                    <a:pt x="0" y="156841"/>
                    <a:pt x="22489" y="102549"/>
                    <a:pt x="62519" y="62519"/>
                  </a:cubicBezTo>
                  <a:cubicBezTo>
                    <a:pt x="102549" y="22489"/>
                    <a:pt x="156841" y="0"/>
                    <a:pt x="213452" y="0"/>
                  </a:cubicBezTo>
                  <a:close/>
                </a:path>
              </a:pathLst>
            </a:custGeom>
            <a:solidFill>
              <a:srgbClr val="578EC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439711" cy="4067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52387" y="5143500"/>
            <a:ext cx="2657237" cy="2657237"/>
            <a:chOff x="0" y="0"/>
            <a:chExt cx="3542983" cy="35429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74057" y="230521"/>
              <a:ext cx="3138405" cy="3138405"/>
            </a:xfrm>
            <a:custGeom>
              <a:avLst/>
              <a:gdLst/>
              <a:ahLst/>
              <a:cxnLst/>
              <a:rect r="r" b="b" t="t" l="l"/>
              <a:pathLst>
                <a:path h="3138405" w="3138405">
                  <a:moveTo>
                    <a:pt x="0" y="0"/>
                  </a:moveTo>
                  <a:lnTo>
                    <a:pt x="3138405" y="0"/>
                  </a:lnTo>
                  <a:lnTo>
                    <a:pt x="3138405" y="3138405"/>
                  </a:lnTo>
                  <a:lnTo>
                    <a:pt x="0" y="313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42983" cy="3542983"/>
            </a:xfrm>
            <a:custGeom>
              <a:avLst/>
              <a:gdLst/>
              <a:ahLst/>
              <a:cxnLst/>
              <a:rect r="r" b="b" t="t" l="l"/>
              <a:pathLst>
                <a:path h="3542983" w="3542983">
                  <a:moveTo>
                    <a:pt x="0" y="0"/>
                  </a:moveTo>
                  <a:lnTo>
                    <a:pt x="3542983" y="0"/>
                  </a:lnTo>
                  <a:lnTo>
                    <a:pt x="3542983" y="3542983"/>
                  </a:lnTo>
                  <a:lnTo>
                    <a:pt x="0" y="354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4181970" y="5150991"/>
            <a:ext cx="2657237" cy="2657237"/>
            <a:chOff x="0" y="0"/>
            <a:chExt cx="3542983" cy="35429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5061" y="192736"/>
              <a:ext cx="3157511" cy="3157511"/>
            </a:xfrm>
            <a:custGeom>
              <a:avLst/>
              <a:gdLst/>
              <a:ahLst/>
              <a:cxnLst/>
              <a:rect r="r" b="b" t="t" l="l"/>
              <a:pathLst>
                <a:path h="3157511" w="3157511">
                  <a:moveTo>
                    <a:pt x="0" y="0"/>
                  </a:moveTo>
                  <a:lnTo>
                    <a:pt x="3157511" y="0"/>
                  </a:lnTo>
                  <a:lnTo>
                    <a:pt x="3157511" y="3157511"/>
                  </a:lnTo>
                  <a:lnTo>
                    <a:pt x="0" y="3157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542983" cy="3542983"/>
            </a:xfrm>
            <a:custGeom>
              <a:avLst/>
              <a:gdLst/>
              <a:ahLst/>
              <a:cxnLst/>
              <a:rect r="r" b="b" t="t" l="l"/>
              <a:pathLst>
                <a:path h="3542983" w="3542983">
                  <a:moveTo>
                    <a:pt x="0" y="0"/>
                  </a:moveTo>
                  <a:lnTo>
                    <a:pt x="3542983" y="0"/>
                  </a:lnTo>
                  <a:lnTo>
                    <a:pt x="3542983" y="3542983"/>
                  </a:lnTo>
                  <a:lnTo>
                    <a:pt x="0" y="354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872375" y="5315544"/>
            <a:ext cx="2533246" cy="2533246"/>
            <a:chOff x="0" y="0"/>
            <a:chExt cx="3377662" cy="33776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46362" y="146362"/>
              <a:ext cx="3084939" cy="3084939"/>
            </a:xfrm>
            <a:custGeom>
              <a:avLst/>
              <a:gdLst/>
              <a:ahLst/>
              <a:cxnLst/>
              <a:rect r="r" b="b" t="t" l="l"/>
              <a:pathLst>
                <a:path h="3084939" w="3084939">
                  <a:moveTo>
                    <a:pt x="0" y="0"/>
                  </a:moveTo>
                  <a:lnTo>
                    <a:pt x="3084938" y="0"/>
                  </a:lnTo>
                  <a:lnTo>
                    <a:pt x="3084938" y="3084938"/>
                  </a:lnTo>
                  <a:lnTo>
                    <a:pt x="0" y="308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377662" cy="3377662"/>
            </a:xfrm>
            <a:custGeom>
              <a:avLst/>
              <a:gdLst/>
              <a:ahLst/>
              <a:cxnLst/>
              <a:rect r="r" b="b" t="t" l="l"/>
              <a:pathLst>
                <a:path h="3377662" w="3377662">
                  <a:moveTo>
                    <a:pt x="0" y="0"/>
                  </a:moveTo>
                  <a:lnTo>
                    <a:pt x="3377662" y="0"/>
                  </a:lnTo>
                  <a:lnTo>
                    <a:pt x="3377662" y="3377662"/>
                  </a:lnTo>
                  <a:lnTo>
                    <a:pt x="0" y="337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1394450" y="5439074"/>
            <a:ext cx="2410177" cy="2410177"/>
          </a:xfrm>
          <a:custGeom>
            <a:avLst/>
            <a:gdLst/>
            <a:ahLst/>
            <a:cxnLst/>
            <a:rect r="r" b="b" t="t" l="l"/>
            <a:pathLst>
              <a:path h="2410177" w="2410177">
                <a:moveTo>
                  <a:pt x="0" y="0"/>
                </a:moveTo>
                <a:lnTo>
                  <a:pt x="2410177" y="0"/>
                </a:lnTo>
                <a:lnTo>
                  <a:pt x="2410177" y="2410176"/>
                </a:lnTo>
                <a:lnTo>
                  <a:pt x="0" y="2410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270920" y="5315544"/>
            <a:ext cx="2657237" cy="2657237"/>
          </a:xfrm>
          <a:custGeom>
            <a:avLst/>
            <a:gdLst/>
            <a:ahLst/>
            <a:cxnLst/>
            <a:rect r="r" b="b" t="t" l="l"/>
            <a:pathLst>
              <a:path h="2657237" w="2657237">
                <a:moveTo>
                  <a:pt x="0" y="0"/>
                </a:moveTo>
                <a:lnTo>
                  <a:pt x="2657237" y="0"/>
                </a:lnTo>
                <a:lnTo>
                  <a:pt x="2657237" y="2657237"/>
                </a:lnTo>
                <a:lnTo>
                  <a:pt x="0" y="2657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633463" y="5557113"/>
            <a:ext cx="1932150" cy="1932150"/>
          </a:xfrm>
          <a:custGeom>
            <a:avLst/>
            <a:gdLst/>
            <a:ahLst/>
            <a:cxnLst/>
            <a:rect r="r" b="b" t="t" l="l"/>
            <a:pathLst>
              <a:path h="1932150" w="1932150">
                <a:moveTo>
                  <a:pt x="0" y="0"/>
                </a:moveTo>
                <a:lnTo>
                  <a:pt x="1932150" y="0"/>
                </a:lnTo>
                <a:lnTo>
                  <a:pt x="1932150" y="1932150"/>
                </a:lnTo>
                <a:lnTo>
                  <a:pt x="0" y="1932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564883" y="8104257"/>
            <a:ext cx="2744741" cy="395960"/>
            <a:chOff x="0" y="0"/>
            <a:chExt cx="3659655" cy="527947"/>
          </a:xfrm>
        </p:grpSpPr>
        <p:sp>
          <p:nvSpPr>
            <p:cNvPr name="AutoShape 40" id="40"/>
            <p:cNvSpPr/>
            <p:nvPr/>
          </p:nvSpPr>
          <p:spPr>
            <a:xfrm flipV="true">
              <a:off x="546179" y="502547"/>
              <a:ext cx="25672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0" y="-19050"/>
              <a:ext cx="3659655" cy="4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Chau Philomene"/>
                </a:rPr>
                <a:t>15 MINUTOS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094465" y="8104257"/>
            <a:ext cx="2744741" cy="395960"/>
            <a:chOff x="0" y="0"/>
            <a:chExt cx="3659655" cy="527947"/>
          </a:xfrm>
        </p:grpSpPr>
        <p:sp>
          <p:nvSpPr>
            <p:cNvPr name="AutoShape 43" id="43"/>
            <p:cNvSpPr/>
            <p:nvPr/>
          </p:nvSpPr>
          <p:spPr>
            <a:xfrm flipV="true">
              <a:off x="546179" y="502547"/>
              <a:ext cx="25672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0" y="-19050"/>
              <a:ext cx="3659655" cy="4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Chau Philomene"/>
                </a:rPr>
                <a:t>30 MINUTOS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62995" y="8104257"/>
            <a:ext cx="2744741" cy="395960"/>
            <a:chOff x="0" y="0"/>
            <a:chExt cx="3659655" cy="527947"/>
          </a:xfrm>
        </p:grpSpPr>
        <p:sp>
          <p:nvSpPr>
            <p:cNvPr name="AutoShape 46" id="46"/>
            <p:cNvSpPr/>
            <p:nvPr/>
          </p:nvSpPr>
          <p:spPr>
            <a:xfrm flipV="true">
              <a:off x="546179" y="502547"/>
              <a:ext cx="25672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7" id="47"/>
            <p:cNvSpPr txBox="true"/>
            <p:nvPr/>
          </p:nvSpPr>
          <p:spPr>
            <a:xfrm rot="0">
              <a:off x="0" y="-19050"/>
              <a:ext cx="3659655" cy="4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Chau Philomene"/>
                </a:rPr>
                <a:t>45 MINUTOS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161539" y="8104257"/>
            <a:ext cx="2744741" cy="395960"/>
            <a:chOff x="0" y="0"/>
            <a:chExt cx="3659655" cy="527947"/>
          </a:xfrm>
        </p:grpSpPr>
        <p:sp>
          <p:nvSpPr>
            <p:cNvPr name="AutoShape 49" id="49"/>
            <p:cNvSpPr/>
            <p:nvPr/>
          </p:nvSpPr>
          <p:spPr>
            <a:xfrm flipV="true">
              <a:off x="546179" y="502547"/>
              <a:ext cx="25672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-19050"/>
              <a:ext cx="3659655" cy="4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Chau Philomene"/>
                </a:rPr>
                <a:t>60 MINUTOS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782581" y="8104257"/>
            <a:ext cx="2744741" cy="395960"/>
            <a:chOff x="0" y="0"/>
            <a:chExt cx="3659655" cy="527947"/>
          </a:xfrm>
        </p:grpSpPr>
        <p:sp>
          <p:nvSpPr>
            <p:cNvPr name="AutoShape 52" id="52"/>
            <p:cNvSpPr/>
            <p:nvPr/>
          </p:nvSpPr>
          <p:spPr>
            <a:xfrm flipV="true">
              <a:off x="546179" y="502547"/>
              <a:ext cx="25672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0" y="-19050"/>
              <a:ext cx="3659655" cy="4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Chau Philomene"/>
                </a:rPr>
                <a:t>120 MINUTOS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4191216" y="2451787"/>
            <a:ext cx="1502856" cy="1502856"/>
          </a:xfrm>
          <a:custGeom>
            <a:avLst/>
            <a:gdLst/>
            <a:ahLst/>
            <a:cxnLst/>
            <a:rect r="r" b="b" t="t" l="l"/>
            <a:pathLst>
              <a:path h="1502856" w="1502856">
                <a:moveTo>
                  <a:pt x="0" y="0"/>
                </a:moveTo>
                <a:lnTo>
                  <a:pt x="1502856" y="0"/>
                </a:lnTo>
                <a:lnTo>
                  <a:pt x="1502856" y="1502856"/>
                </a:lnTo>
                <a:lnTo>
                  <a:pt x="0" y="1502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135395" y="5590557"/>
            <a:ext cx="1932150" cy="1983219"/>
          </a:xfrm>
          <a:custGeom>
            <a:avLst/>
            <a:gdLst/>
            <a:ahLst/>
            <a:cxnLst/>
            <a:rect r="r" b="b" t="t" l="l"/>
            <a:pathLst>
              <a:path h="1983219" w="1932150">
                <a:moveTo>
                  <a:pt x="0" y="0"/>
                </a:moveTo>
                <a:lnTo>
                  <a:pt x="1932150" y="0"/>
                </a:lnTo>
                <a:lnTo>
                  <a:pt x="1932150" y="1983219"/>
                </a:lnTo>
                <a:lnTo>
                  <a:pt x="0" y="1983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21" t="0" r="-1321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4644574" y="5557113"/>
            <a:ext cx="1827123" cy="1827123"/>
          </a:xfrm>
          <a:custGeom>
            <a:avLst/>
            <a:gdLst/>
            <a:ahLst/>
            <a:cxnLst/>
            <a:rect r="r" b="b" t="t" l="l"/>
            <a:pathLst>
              <a:path h="1827123" w="1827123">
                <a:moveTo>
                  <a:pt x="0" y="0"/>
                </a:moveTo>
                <a:lnTo>
                  <a:pt x="1827123" y="0"/>
                </a:lnTo>
                <a:lnTo>
                  <a:pt x="1827123" y="1827123"/>
                </a:lnTo>
                <a:lnTo>
                  <a:pt x="0" y="1827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8224715" y="5616092"/>
            <a:ext cx="1932150" cy="1932150"/>
          </a:xfrm>
          <a:custGeom>
            <a:avLst/>
            <a:gdLst/>
            <a:ahLst/>
            <a:cxnLst/>
            <a:rect r="r" b="b" t="t" l="l"/>
            <a:pathLst>
              <a:path h="1932150" w="1932150">
                <a:moveTo>
                  <a:pt x="0" y="0"/>
                </a:moveTo>
                <a:lnTo>
                  <a:pt x="1932150" y="0"/>
                </a:lnTo>
                <a:lnTo>
                  <a:pt x="1932150" y="1932150"/>
                </a:lnTo>
                <a:lnTo>
                  <a:pt x="0" y="19321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2747863" y="2818581"/>
            <a:ext cx="11167052" cy="148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599">
                <a:solidFill>
                  <a:srgbClr val="000000"/>
                </a:solidFill>
                <a:latin typeface="Chau Philomene Bold"/>
              </a:rPr>
              <a:t>SELECCIONA EL TIEMPO QUE DESEES ESTUDIAR</a:t>
            </a:r>
          </a:p>
          <a:p>
            <a:pPr algn="ctr">
              <a:lnSpc>
                <a:spcPts val="5979"/>
              </a:lnSpc>
            </a:pPr>
          </a:p>
        </p:txBody>
      </p:sp>
      <p:grpSp>
        <p:nvGrpSpPr>
          <p:cNvPr name="Group 59" id="59"/>
          <p:cNvGrpSpPr/>
          <p:nvPr/>
        </p:nvGrpSpPr>
        <p:grpSpPr>
          <a:xfrm rot="0">
            <a:off x="14826333" y="5197585"/>
            <a:ext cx="2657237" cy="2651205"/>
            <a:chOff x="0" y="0"/>
            <a:chExt cx="3542983" cy="353493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168296" y="209612"/>
              <a:ext cx="3206391" cy="3206391"/>
            </a:xfrm>
            <a:custGeom>
              <a:avLst/>
              <a:gdLst/>
              <a:ahLst/>
              <a:cxnLst/>
              <a:rect r="r" b="b" t="t" l="l"/>
              <a:pathLst>
                <a:path h="3206391" w="3206391">
                  <a:moveTo>
                    <a:pt x="0" y="0"/>
                  </a:moveTo>
                  <a:lnTo>
                    <a:pt x="3206391" y="0"/>
                  </a:lnTo>
                  <a:lnTo>
                    <a:pt x="3206391" y="3206391"/>
                  </a:lnTo>
                  <a:lnTo>
                    <a:pt x="0" y="320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542983" cy="3534939"/>
            </a:xfrm>
            <a:custGeom>
              <a:avLst/>
              <a:gdLst/>
              <a:ahLst/>
              <a:cxnLst/>
              <a:rect r="r" b="b" t="t" l="l"/>
              <a:pathLst>
                <a:path h="3534939" w="3542983">
                  <a:moveTo>
                    <a:pt x="0" y="0"/>
                  </a:moveTo>
                  <a:lnTo>
                    <a:pt x="3542983" y="0"/>
                  </a:lnTo>
                  <a:lnTo>
                    <a:pt x="3542983" y="3534939"/>
                  </a:lnTo>
                  <a:lnTo>
                    <a:pt x="0" y="3534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113" r="0" b="-113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701152" y="739298"/>
              <a:ext cx="2147019" cy="2147019"/>
            </a:xfrm>
            <a:custGeom>
              <a:avLst/>
              <a:gdLst/>
              <a:ahLst/>
              <a:cxnLst/>
              <a:rect r="r" b="b" t="t" l="l"/>
              <a:pathLst>
                <a:path h="2147019" w="2147019">
                  <a:moveTo>
                    <a:pt x="0" y="0"/>
                  </a:moveTo>
                  <a:lnTo>
                    <a:pt x="2147019" y="0"/>
                  </a:lnTo>
                  <a:lnTo>
                    <a:pt x="2147019" y="2147019"/>
                  </a:lnTo>
                  <a:lnTo>
                    <a:pt x="0" y="214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63" id="63"/>
            <p:cNvGrpSpPr/>
            <p:nvPr/>
          </p:nvGrpSpPr>
          <p:grpSpPr>
            <a:xfrm rot="0">
              <a:off x="1983005" y="1767470"/>
              <a:ext cx="984207" cy="984207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AEAEA"/>
              </a:solidFill>
              <a:ln w="666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2102046" y="2055519"/>
              <a:ext cx="746125" cy="45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7"/>
                </a:lnSpc>
                <a:spcBef>
                  <a:spcPct val="0"/>
                </a:spcBef>
              </a:pPr>
              <a:r>
                <a:rPr lang="en-US" sz="2487">
                  <a:solidFill>
                    <a:srgbClr val="000000"/>
                  </a:solidFill>
                  <a:latin typeface="Garet Bold"/>
                </a:rPr>
                <a:t>120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6" id="76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31942" y="523444"/>
            <a:ext cx="1224116" cy="19035204"/>
            <a:chOff x="0" y="0"/>
            <a:chExt cx="290985" cy="4524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0985" cy="4524868"/>
            </a:xfrm>
            <a:custGeom>
              <a:avLst/>
              <a:gdLst/>
              <a:ahLst/>
              <a:cxnLst/>
              <a:rect r="r" b="b" t="t" l="l"/>
              <a:pathLst>
                <a:path h="4524868" w="290985">
                  <a:moveTo>
                    <a:pt x="145493" y="0"/>
                  </a:moveTo>
                  <a:lnTo>
                    <a:pt x="145493" y="0"/>
                  </a:lnTo>
                  <a:cubicBezTo>
                    <a:pt x="184080" y="0"/>
                    <a:pt x="221086" y="15329"/>
                    <a:pt x="248371" y="42614"/>
                  </a:cubicBezTo>
                  <a:cubicBezTo>
                    <a:pt x="275657" y="69899"/>
                    <a:pt x="290985" y="106906"/>
                    <a:pt x="290985" y="145493"/>
                  </a:cubicBezTo>
                  <a:lnTo>
                    <a:pt x="290985" y="4379375"/>
                  </a:lnTo>
                  <a:cubicBezTo>
                    <a:pt x="290985" y="4459728"/>
                    <a:pt x="225846" y="4524868"/>
                    <a:pt x="145493" y="4524868"/>
                  </a:cubicBezTo>
                  <a:lnTo>
                    <a:pt x="145493" y="4524868"/>
                  </a:lnTo>
                  <a:cubicBezTo>
                    <a:pt x="65139" y="4524868"/>
                    <a:pt x="0" y="4459728"/>
                    <a:pt x="0" y="4379375"/>
                  </a:cubicBezTo>
                  <a:lnTo>
                    <a:pt x="0" y="145493"/>
                  </a:lnTo>
                  <a:cubicBezTo>
                    <a:pt x="0" y="65139"/>
                    <a:pt x="65139" y="0"/>
                    <a:pt x="145493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90985" cy="44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641656" y="-8851909"/>
            <a:ext cx="1573193" cy="19603709"/>
            <a:chOff x="0" y="0"/>
            <a:chExt cx="373964" cy="4660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964" cy="4660007"/>
            </a:xfrm>
            <a:custGeom>
              <a:avLst/>
              <a:gdLst/>
              <a:ahLst/>
              <a:cxnLst/>
              <a:rect r="r" b="b" t="t" l="l"/>
              <a:pathLst>
                <a:path h="4660007" w="373964">
                  <a:moveTo>
                    <a:pt x="186982" y="0"/>
                  </a:moveTo>
                  <a:lnTo>
                    <a:pt x="186982" y="0"/>
                  </a:lnTo>
                  <a:cubicBezTo>
                    <a:pt x="290250" y="0"/>
                    <a:pt x="373964" y="83715"/>
                    <a:pt x="373964" y="186982"/>
                  </a:cubicBezTo>
                  <a:lnTo>
                    <a:pt x="373964" y="4473025"/>
                  </a:lnTo>
                  <a:cubicBezTo>
                    <a:pt x="373964" y="4576293"/>
                    <a:pt x="290250" y="4660007"/>
                    <a:pt x="186982" y="4660007"/>
                  </a:cubicBezTo>
                  <a:lnTo>
                    <a:pt x="186982" y="4660007"/>
                  </a:lnTo>
                  <a:cubicBezTo>
                    <a:pt x="83715" y="4660007"/>
                    <a:pt x="0" y="4576293"/>
                    <a:pt x="0" y="4473025"/>
                  </a:cubicBezTo>
                  <a:lnTo>
                    <a:pt x="0" y="186982"/>
                  </a:lnTo>
                  <a:cubicBezTo>
                    <a:pt x="0" y="83715"/>
                    <a:pt x="83715" y="0"/>
                    <a:pt x="186982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73964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451" y="107826"/>
            <a:ext cx="1572936" cy="1628716"/>
            <a:chOff x="0" y="0"/>
            <a:chExt cx="2097248" cy="217162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83192" y="3929027"/>
            <a:ext cx="8426387" cy="12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8"/>
              </a:lnSpc>
              <a:spcBef>
                <a:spcPct val="0"/>
              </a:spcBef>
            </a:pPr>
            <a:r>
              <a:rPr lang="en-US" sz="9875" strike="noStrike" u="none">
                <a:solidFill>
                  <a:srgbClr val="85B3E4"/>
                </a:solidFill>
                <a:latin typeface="Chau Philomene"/>
              </a:rPr>
              <a:t>INICIANDO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87419" y="472372"/>
            <a:ext cx="3451508" cy="1112657"/>
            <a:chOff x="0" y="0"/>
            <a:chExt cx="4602011" cy="148354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457114" y="3929027"/>
            <a:ext cx="5291552" cy="12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8"/>
              </a:lnSpc>
              <a:spcBef>
                <a:spcPct val="0"/>
              </a:spcBef>
            </a:pPr>
            <a:r>
              <a:rPr lang="en-US" sz="9875" strike="noStrike" u="none">
                <a:solidFill>
                  <a:srgbClr val="85B3E4"/>
                </a:solidFill>
                <a:latin typeface="Chau Philomene"/>
              </a:rPr>
              <a:t>TU 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1457483" y="3277560"/>
            <a:ext cx="8886299" cy="212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457442" y="7957249"/>
            <a:ext cx="8886299" cy="212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2894190" y="263448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894190" y="865479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179208" y="2037025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06387" y="4822818"/>
            <a:ext cx="6421754" cy="15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97"/>
              </a:lnSpc>
              <a:spcBef>
                <a:spcPct val="0"/>
              </a:spcBef>
            </a:pPr>
            <a:r>
              <a:rPr lang="en-US" sz="9069">
                <a:solidFill>
                  <a:srgbClr val="3DADFF"/>
                </a:solidFill>
                <a:latin typeface="Russo One"/>
              </a:rPr>
              <a:t> SESIÓN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06387" y="6190588"/>
            <a:ext cx="7525775" cy="155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95"/>
              </a:lnSpc>
              <a:spcBef>
                <a:spcPct val="0"/>
              </a:spcBef>
            </a:pPr>
            <a:r>
              <a:rPr lang="en-US" sz="9068">
                <a:solidFill>
                  <a:srgbClr val="8BEAFF"/>
                </a:solidFill>
                <a:latin typeface="Russo One"/>
              </a:rPr>
              <a:t>CREATIVA 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800000">
            <a:off x="-2453694" y="51435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606603" y="2689013"/>
            <a:ext cx="16928726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628934" y="8690248"/>
            <a:ext cx="16928726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628934" y="2689013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7535330" y="2674447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646714" y="3948038"/>
            <a:ext cx="16927176" cy="2094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028700" y="5133218"/>
            <a:ext cx="476262" cy="47626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28700" y="6000004"/>
            <a:ext cx="476262" cy="47626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8700" y="6866791"/>
            <a:ext cx="476262" cy="47626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9736081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SIGUEINTE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208048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FINALIZAR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6889528" y="7996962"/>
            <a:ext cx="476262" cy="476262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97950" y="7996962"/>
            <a:ext cx="476262" cy="47626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-5400000">
            <a:off x="15403632" y="2039149"/>
            <a:ext cx="890815" cy="2455012"/>
            <a:chOff x="0" y="0"/>
            <a:chExt cx="211756" cy="58358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11756" cy="583582"/>
            </a:xfrm>
            <a:custGeom>
              <a:avLst/>
              <a:gdLst/>
              <a:ahLst/>
              <a:cxnLst/>
              <a:rect r="r" b="b" t="t" l="l"/>
              <a:pathLst>
                <a:path h="583582" w="211756">
                  <a:moveTo>
                    <a:pt x="105878" y="0"/>
                  </a:moveTo>
                  <a:lnTo>
                    <a:pt x="105878" y="0"/>
                  </a:lnTo>
                  <a:cubicBezTo>
                    <a:pt x="133959" y="0"/>
                    <a:pt x="160889" y="11155"/>
                    <a:pt x="180745" y="31011"/>
                  </a:cubicBezTo>
                  <a:cubicBezTo>
                    <a:pt x="200601" y="50867"/>
                    <a:pt x="211756" y="77797"/>
                    <a:pt x="211756" y="105878"/>
                  </a:cubicBezTo>
                  <a:lnTo>
                    <a:pt x="211756" y="477704"/>
                  </a:lnTo>
                  <a:cubicBezTo>
                    <a:pt x="211756" y="505785"/>
                    <a:pt x="200601" y="532715"/>
                    <a:pt x="180745" y="552571"/>
                  </a:cubicBezTo>
                  <a:cubicBezTo>
                    <a:pt x="160889" y="572427"/>
                    <a:pt x="133959" y="583582"/>
                    <a:pt x="105878" y="583582"/>
                  </a:cubicBezTo>
                  <a:lnTo>
                    <a:pt x="105878" y="583582"/>
                  </a:lnTo>
                  <a:cubicBezTo>
                    <a:pt x="77797" y="583582"/>
                    <a:pt x="50867" y="572427"/>
                    <a:pt x="31011" y="552571"/>
                  </a:cubicBezTo>
                  <a:cubicBezTo>
                    <a:pt x="11155" y="532715"/>
                    <a:pt x="0" y="505785"/>
                    <a:pt x="0" y="477704"/>
                  </a:cubicBezTo>
                  <a:lnTo>
                    <a:pt x="0" y="105878"/>
                  </a:lnTo>
                  <a:cubicBezTo>
                    <a:pt x="0" y="77797"/>
                    <a:pt x="11155" y="50867"/>
                    <a:pt x="31011" y="31011"/>
                  </a:cubicBezTo>
                  <a:cubicBezTo>
                    <a:pt x="50867" y="11155"/>
                    <a:pt x="77797" y="0"/>
                    <a:pt x="105878" y="0"/>
                  </a:cubicBezTo>
                  <a:close/>
                </a:path>
              </a:pathLst>
            </a:custGeom>
            <a:solidFill>
              <a:srgbClr val="E1E1E1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47625"/>
              <a:ext cx="211756" cy="53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713489" y="3068937"/>
            <a:ext cx="3256285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“Materia”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46691" y="4430123"/>
            <a:ext cx="5666380" cy="4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3057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29597" y="5247422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49834" y="524732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15321" y="698099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28700" y="6114304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29597" y="6980996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29597" y="6114400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191758" y="3154033"/>
            <a:ext cx="1314563" cy="32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2585">
                <a:solidFill>
                  <a:srgbClr val="000000"/>
                </a:solidFill>
                <a:latin typeface="Garet"/>
              </a:rPr>
              <a:t>00:00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713489" y="9152470"/>
            <a:ext cx="16944027" cy="910458"/>
            <a:chOff x="0" y="0"/>
            <a:chExt cx="4027773" cy="21642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027773" cy="216425"/>
            </a:xfrm>
            <a:custGeom>
              <a:avLst/>
              <a:gdLst/>
              <a:ahLst/>
              <a:cxnLst/>
              <a:rect r="r" b="b" t="t" l="l"/>
              <a:pathLst>
                <a:path h="216425" w="4027773">
                  <a:moveTo>
                    <a:pt x="23302" y="0"/>
                  </a:moveTo>
                  <a:lnTo>
                    <a:pt x="4004470" y="0"/>
                  </a:lnTo>
                  <a:cubicBezTo>
                    <a:pt x="4010651" y="0"/>
                    <a:pt x="4016578" y="2455"/>
                    <a:pt x="4020948" y="6825"/>
                  </a:cubicBezTo>
                  <a:cubicBezTo>
                    <a:pt x="4025318" y="11195"/>
                    <a:pt x="4027773" y="17122"/>
                    <a:pt x="4027773" y="23302"/>
                  </a:cubicBezTo>
                  <a:lnTo>
                    <a:pt x="4027773" y="193123"/>
                  </a:lnTo>
                  <a:cubicBezTo>
                    <a:pt x="4027773" y="199303"/>
                    <a:pt x="4025318" y="205230"/>
                    <a:pt x="4020948" y="209600"/>
                  </a:cubicBezTo>
                  <a:cubicBezTo>
                    <a:pt x="4016578" y="213970"/>
                    <a:pt x="4010651" y="216425"/>
                    <a:pt x="4004470" y="216425"/>
                  </a:cubicBezTo>
                  <a:lnTo>
                    <a:pt x="23302" y="216425"/>
                  </a:lnTo>
                  <a:cubicBezTo>
                    <a:pt x="17122" y="216425"/>
                    <a:pt x="11195" y="213970"/>
                    <a:pt x="6825" y="209600"/>
                  </a:cubicBezTo>
                  <a:cubicBezTo>
                    <a:pt x="2455" y="205230"/>
                    <a:pt x="0" y="199303"/>
                    <a:pt x="0" y="193123"/>
                  </a:cubicBezTo>
                  <a:lnTo>
                    <a:pt x="0" y="23302"/>
                  </a:lnTo>
                  <a:cubicBezTo>
                    <a:pt x="0" y="17122"/>
                    <a:pt x="2455" y="11195"/>
                    <a:pt x="6825" y="6825"/>
                  </a:cubicBezTo>
                  <a:cubicBezTo>
                    <a:pt x="11195" y="2455"/>
                    <a:pt x="17122" y="0"/>
                    <a:pt x="23302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47625"/>
              <a:ext cx="4027773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229597" y="9365241"/>
            <a:ext cx="2451181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891892" y="9405727"/>
            <a:ext cx="2473897" cy="4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9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11071423" y="925830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7127659" y="9232291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3" y="0"/>
                </a:lnTo>
                <a:lnTo>
                  <a:pt x="816893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8986258" y="943350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3243642" y="9199198"/>
            <a:ext cx="816948" cy="816948"/>
            <a:chOff x="0" y="0"/>
            <a:chExt cx="1089263" cy="1089263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5" id="75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78" id="78"/>
          <p:cNvSpPr/>
          <p:nvPr/>
        </p:nvSpPr>
        <p:spPr>
          <a:xfrm flipH="false" flipV="false" rot="0">
            <a:off x="16107090" y="9199198"/>
            <a:ext cx="798461" cy="798461"/>
          </a:xfrm>
          <a:custGeom>
            <a:avLst/>
            <a:gdLst/>
            <a:ahLst/>
            <a:cxnLst/>
            <a:rect r="r" b="b" t="t" l="l"/>
            <a:pathLst>
              <a:path h="798461" w="798461">
                <a:moveTo>
                  <a:pt x="0" y="0"/>
                </a:moveTo>
                <a:lnTo>
                  <a:pt x="798461" y="0"/>
                </a:lnTo>
                <a:lnTo>
                  <a:pt x="798461" y="798461"/>
                </a:lnTo>
                <a:lnTo>
                  <a:pt x="0" y="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3277777" y="9184897"/>
            <a:ext cx="2571262" cy="83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FFFFFF"/>
                </a:solidFill>
                <a:latin typeface="Chau Philomene"/>
              </a:rPr>
              <a:t>ABANDONAR SESION CREATIVA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A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68378" y="7212852"/>
            <a:ext cx="4942048" cy="49420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B4DD"/>
            </a:solidFill>
            <a:ln w="809625" cap="sq">
              <a:solidFill>
                <a:srgbClr val="51226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97003" y="7718545"/>
            <a:ext cx="3533333" cy="3533333"/>
          </a:xfrm>
          <a:custGeom>
            <a:avLst/>
            <a:gdLst/>
            <a:ahLst/>
            <a:cxnLst/>
            <a:rect r="r" b="b" t="t" l="l"/>
            <a:pathLst>
              <a:path h="3533333" w="3533333">
                <a:moveTo>
                  <a:pt x="0" y="0"/>
                </a:moveTo>
                <a:lnTo>
                  <a:pt x="3533333" y="0"/>
                </a:lnTo>
                <a:lnTo>
                  <a:pt x="3533333" y="3533333"/>
                </a:lnTo>
                <a:lnTo>
                  <a:pt x="0" y="353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61477" y="1946866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8154283" y="-9751487"/>
            <a:ext cx="1572486" cy="21457335"/>
            <a:chOff x="0" y="0"/>
            <a:chExt cx="373796" cy="51006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3796" cy="5100634"/>
            </a:xfrm>
            <a:custGeom>
              <a:avLst/>
              <a:gdLst/>
              <a:ahLst/>
              <a:cxnLst/>
              <a:rect r="r" b="b" t="t" l="l"/>
              <a:pathLst>
                <a:path h="5100634" w="373796">
                  <a:moveTo>
                    <a:pt x="186898" y="0"/>
                  </a:moveTo>
                  <a:lnTo>
                    <a:pt x="186898" y="0"/>
                  </a:lnTo>
                  <a:cubicBezTo>
                    <a:pt x="236467" y="0"/>
                    <a:pt x="284005" y="19691"/>
                    <a:pt x="319055" y="54741"/>
                  </a:cubicBezTo>
                  <a:cubicBezTo>
                    <a:pt x="354105" y="89791"/>
                    <a:pt x="373796" y="137330"/>
                    <a:pt x="373796" y="186898"/>
                  </a:cubicBezTo>
                  <a:lnTo>
                    <a:pt x="373796" y="4913735"/>
                  </a:lnTo>
                  <a:cubicBezTo>
                    <a:pt x="373796" y="4963304"/>
                    <a:pt x="354105" y="5010842"/>
                    <a:pt x="319055" y="5045892"/>
                  </a:cubicBezTo>
                  <a:cubicBezTo>
                    <a:pt x="284005" y="5080943"/>
                    <a:pt x="236467" y="5100634"/>
                    <a:pt x="186898" y="5100634"/>
                  </a:cubicBezTo>
                  <a:lnTo>
                    <a:pt x="186898" y="5100634"/>
                  </a:lnTo>
                  <a:cubicBezTo>
                    <a:pt x="137330" y="5100634"/>
                    <a:pt x="89791" y="5080943"/>
                    <a:pt x="54741" y="5045892"/>
                  </a:cubicBezTo>
                  <a:cubicBezTo>
                    <a:pt x="19691" y="5010842"/>
                    <a:pt x="0" y="4963304"/>
                    <a:pt x="0" y="4913735"/>
                  </a:cubicBezTo>
                  <a:lnTo>
                    <a:pt x="0" y="186898"/>
                  </a:lnTo>
                  <a:cubicBezTo>
                    <a:pt x="0" y="137330"/>
                    <a:pt x="19691" y="89791"/>
                    <a:pt x="54741" y="54741"/>
                  </a:cubicBezTo>
                  <a:cubicBezTo>
                    <a:pt x="89791" y="19691"/>
                    <a:pt x="137330" y="0"/>
                    <a:pt x="186898" y="0"/>
                  </a:cubicBezTo>
                  <a:close/>
                </a:path>
              </a:pathLst>
            </a:custGeom>
            <a:solidFill>
              <a:srgbClr val="8960BF"/>
            </a:solidFill>
            <a:ln w="1428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373796" cy="5053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4334" y="686435"/>
            <a:ext cx="2684007" cy="575193"/>
            <a:chOff x="0" y="0"/>
            <a:chExt cx="638017" cy="136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8017" cy="136729"/>
            </a:xfrm>
            <a:custGeom>
              <a:avLst/>
              <a:gdLst/>
              <a:ahLst/>
              <a:cxnLst/>
              <a:rect r="r" b="b" t="t" l="l"/>
              <a:pathLst>
                <a:path h="136729" w="638017">
                  <a:moveTo>
                    <a:pt x="68365" y="0"/>
                  </a:moveTo>
                  <a:lnTo>
                    <a:pt x="569652" y="0"/>
                  </a:lnTo>
                  <a:cubicBezTo>
                    <a:pt x="587783" y="0"/>
                    <a:pt x="605172" y="7203"/>
                    <a:pt x="617993" y="20024"/>
                  </a:cubicBezTo>
                  <a:cubicBezTo>
                    <a:pt x="630814" y="32844"/>
                    <a:pt x="638017" y="50233"/>
                    <a:pt x="638017" y="68365"/>
                  </a:cubicBezTo>
                  <a:lnTo>
                    <a:pt x="638017" y="68365"/>
                  </a:lnTo>
                  <a:cubicBezTo>
                    <a:pt x="638017" y="106122"/>
                    <a:pt x="607409" y="136729"/>
                    <a:pt x="569652" y="136729"/>
                  </a:cubicBezTo>
                  <a:lnTo>
                    <a:pt x="68365" y="136729"/>
                  </a:lnTo>
                  <a:cubicBezTo>
                    <a:pt x="50233" y="136729"/>
                    <a:pt x="32844" y="129527"/>
                    <a:pt x="20024" y="116706"/>
                  </a:cubicBezTo>
                  <a:cubicBezTo>
                    <a:pt x="7203" y="103885"/>
                    <a:pt x="0" y="86496"/>
                    <a:pt x="0" y="68365"/>
                  </a:cubicBezTo>
                  <a:lnTo>
                    <a:pt x="0" y="68365"/>
                  </a:lnTo>
                  <a:cubicBezTo>
                    <a:pt x="0" y="50233"/>
                    <a:pt x="7203" y="32844"/>
                    <a:pt x="20024" y="20024"/>
                  </a:cubicBezTo>
                  <a:cubicBezTo>
                    <a:pt x="32844" y="7203"/>
                    <a:pt x="50233" y="0"/>
                    <a:pt x="6836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638017" cy="98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222861" y="4831109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38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257365" y="4879458"/>
            <a:ext cx="3026459" cy="3037752"/>
          </a:xfrm>
          <a:custGeom>
            <a:avLst/>
            <a:gdLst/>
            <a:ahLst/>
            <a:cxnLst/>
            <a:rect r="r" b="b" t="t" l="l"/>
            <a:pathLst>
              <a:path h="3037752" w="3026459">
                <a:moveTo>
                  <a:pt x="0" y="0"/>
                </a:moveTo>
                <a:lnTo>
                  <a:pt x="3026459" y="0"/>
                </a:lnTo>
                <a:lnTo>
                  <a:pt x="3026459" y="3037751"/>
                </a:lnTo>
                <a:lnTo>
                  <a:pt x="0" y="303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216762" y="2638441"/>
            <a:ext cx="782982" cy="7829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8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118576" y="2638441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3" y="0"/>
                </a:lnTo>
                <a:lnTo>
                  <a:pt x="639363" y="641749"/>
                </a:lnTo>
                <a:lnTo>
                  <a:pt x="0" y="641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863239" y="3221283"/>
            <a:ext cx="782982" cy="7829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8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935048" y="3221283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4" y="0"/>
                </a:lnTo>
                <a:lnTo>
                  <a:pt x="639364" y="641750"/>
                </a:lnTo>
                <a:lnTo>
                  <a:pt x="0" y="641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3128596" y="5814451"/>
            <a:ext cx="782982" cy="78298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8A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971968" y="5797749"/>
            <a:ext cx="782982" cy="785904"/>
          </a:xfrm>
          <a:custGeom>
            <a:avLst/>
            <a:gdLst/>
            <a:ahLst/>
            <a:cxnLst/>
            <a:rect r="r" b="b" t="t" l="l"/>
            <a:pathLst>
              <a:path h="785904" w="782982">
                <a:moveTo>
                  <a:pt x="0" y="0"/>
                </a:moveTo>
                <a:lnTo>
                  <a:pt x="782982" y="0"/>
                </a:lnTo>
                <a:lnTo>
                  <a:pt x="782982" y="785903"/>
                </a:lnTo>
                <a:lnTo>
                  <a:pt x="0" y="7859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1863239" y="8185063"/>
            <a:ext cx="782982" cy="78298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8A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024352" y="8185063"/>
            <a:ext cx="885633" cy="888937"/>
          </a:xfrm>
          <a:custGeom>
            <a:avLst/>
            <a:gdLst/>
            <a:ahLst/>
            <a:cxnLst/>
            <a:rect r="r" b="b" t="t" l="l"/>
            <a:pathLst>
              <a:path h="888937" w="885633">
                <a:moveTo>
                  <a:pt x="0" y="0"/>
                </a:moveTo>
                <a:lnTo>
                  <a:pt x="885633" y="0"/>
                </a:lnTo>
                <a:lnTo>
                  <a:pt x="885633" y="888937"/>
                </a:lnTo>
                <a:lnTo>
                  <a:pt x="0" y="888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-275250" y="8968045"/>
            <a:ext cx="782982" cy="78298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8A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-152050" y="9130117"/>
            <a:ext cx="536581" cy="538584"/>
          </a:xfrm>
          <a:custGeom>
            <a:avLst/>
            <a:gdLst/>
            <a:ahLst/>
            <a:cxnLst/>
            <a:rect r="r" b="b" t="t" l="l"/>
            <a:pathLst>
              <a:path h="538584" w="536581">
                <a:moveTo>
                  <a:pt x="0" y="0"/>
                </a:moveTo>
                <a:lnTo>
                  <a:pt x="536581" y="0"/>
                </a:lnTo>
                <a:lnTo>
                  <a:pt x="536581" y="538584"/>
                </a:lnTo>
                <a:lnTo>
                  <a:pt x="0" y="538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7" id="37"/>
          <p:cNvGrpSpPr/>
          <p:nvPr/>
        </p:nvGrpSpPr>
        <p:grpSpPr>
          <a:xfrm rot="0">
            <a:off x="4872916" y="3612774"/>
            <a:ext cx="8166612" cy="6401010"/>
            <a:chOff x="0" y="0"/>
            <a:chExt cx="1941289" cy="152158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41289" cy="1521587"/>
            </a:xfrm>
            <a:custGeom>
              <a:avLst/>
              <a:gdLst/>
              <a:ahLst/>
              <a:cxnLst/>
              <a:rect r="r" b="b" t="t" l="l"/>
              <a:pathLst>
                <a:path h="1521587" w="1941289">
                  <a:moveTo>
                    <a:pt x="36972" y="0"/>
                  </a:moveTo>
                  <a:lnTo>
                    <a:pt x="1904317" y="0"/>
                  </a:lnTo>
                  <a:cubicBezTo>
                    <a:pt x="1914123" y="0"/>
                    <a:pt x="1923527" y="3895"/>
                    <a:pt x="1930460" y="10829"/>
                  </a:cubicBezTo>
                  <a:cubicBezTo>
                    <a:pt x="1937394" y="17762"/>
                    <a:pt x="1941289" y="27166"/>
                    <a:pt x="1941289" y="36972"/>
                  </a:cubicBezTo>
                  <a:lnTo>
                    <a:pt x="1941289" y="1484615"/>
                  </a:lnTo>
                  <a:cubicBezTo>
                    <a:pt x="1941289" y="1494421"/>
                    <a:pt x="1937394" y="1503825"/>
                    <a:pt x="1930460" y="1510758"/>
                  </a:cubicBezTo>
                  <a:cubicBezTo>
                    <a:pt x="1923527" y="1517692"/>
                    <a:pt x="1914123" y="1521587"/>
                    <a:pt x="1904317" y="1521587"/>
                  </a:cubicBezTo>
                  <a:lnTo>
                    <a:pt x="36972" y="1521587"/>
                  </a:lnTo>
                  <a:cubicBezTo>
                    <a:pt x="16553" y="1521587"/>
                    <a:pt x="0" y="1505034"/>
                    <a:pt x="0" y="1484615"/>
                  </a:cubicBezTo>
                  <a:lnTo>
                    <a:pt x="0" y="36972"/>
                  </a:lnTo>
                  <a:cubicBezTo>
                    <a:pt x="0" y="27166"/>
                    <a:pt x="3895" y="17762"/>
                    <a:pt x="10829" y="10829"/>
                  </a:cubicBezTo>
                  <a:cubicBezTo>
                    <a:pt x="17762" y="3895"/>
                    <a:pt x="27166" y="0"/>
                    <a:pt x="36972" y="0"/>
                  </a:cubicBezTo>
                  <a:close/>
                </a:path>
              </a:pathLst>
            </a:custGeom>
            <a:solidFill>
              <a:srgbClr val="44255B">
                <a:alpha val="80000"/>
              </a:srgbClr>
            </a:solidFill>
            <a:ln w="114300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47625"/>
              <a:ext cx="1941289" cy="1473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571619" y="4777120"/>
            <a:ext cx="6624900" cy="4708092"/>
            <a:chOff x="0" y="0"/>
            <a:chExt cx="1574808" cy="111916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74808" cy="1119163"/>
            </a:xfrm>
            <a:custGeom>
              <a:avLst/>
              <a:gdLst/>
              <a:ahLst/>
              <a:cxnLst/>
              <a:rect r="r" b="b" t="t" l="l"/>
              <a:pathLst>
                <a:path h="1119163" w="1574808">
                  <a:moveTo>
                    <a:pt x="59599" y="0"/>
                  </a:moveTo>
                  <a:lnTo>
                    <a:pt x="1515209" y="0"/>
                  </a:lnTo>
                  <a:cubicBezTo>
                    <a:pt x="1548125" y="0"/>
                    <a:pt x="1574808" y="26683"/>
                    <a:pt x="1574808" y="59599"/>
                  </a:cubicBezTo>
                  <a:lnTo>
                    <a:pt x="1574808" y="1059564"/>
                  </a:lnTo>
                  <a:cubicBezTo>
                    <a:pt x="1574808" y="1092479"/>
                    <a:pt x="1548125" y="1119163"/>
                    <a:pt x="1515209" y="1119163"/>
                  </a:cubicBezTo>
                  <a:lnTo>
                    <a:pt x="59599" y="1119163"/>
                  </a:lnTo>
                  <a:cubicBezTo>
                    <a:pt x="26683" y="1119163"/>
                    <a:pt x="0" y="1092479"/>
                    <a:pt x="0" y="1059564"/>
                  </a:cubicBezTo>
                  <a:lnTo>
                    <a:pt x="0" y="59599"/>
                  </a:lnTo>
                  <a:cubicBezTo>
                    <a:pt x="0" y="26683"/>
                    <a:pt x="26683" y="0"/>
                    <a:pt x="59599" y="0"/>
                  </a:cubicBezTo>
                  <a:close/>
                </a:path>
              </a:pathLst>
            </a:custGeom>
            <a:solidFill>
              <a:srgbClr val="F5E7FF"/>
            </a:solidFill>
            <a:ln w="57150" cap="rnd">
              <a:solidFill>
                <a:srgbClr val="150532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47625"/>
              <a:ext cx="1574808" cy="1071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-5400000">
            <a:off x="8679058" y="1708562"/>
            <a:ext cx="554329" cy="4940379"/>
            <a:chOff x="0" y="0"/>
            <a:chExt cx="131770" cy="11743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1770" cy="1174380"/>
            </a:xfrm>
            <a:custGeom>
              <a:avLst/>
              <a:gdLst/>
              <a:ahLst/>
              <a:cxnLst/>
              <a:rect r="r" b="b" t="t" l="l"/>
              <a:pathLst>
                <a:path h="1174380" w="131770">
                  <a:moveTo>
                    <a:pt x="65885" y="0"/>
                  </a:moveTo>
                  <a:lnTo>
                    <a:pt x="65885" y="0"/>
                  </a:lnTo>
                  <a:cubicBezTo>
                    <a:pt x="102272" y="0"/>
                    <a:pt x="131770" y="29498"/>
                    <a:pt x="131770" y="65885"/>
                  </a:cubicBezTo>
                  <a:lnTo>
                    <a:pt x="131770" y="1108495"/>
                  </a:lnTo>
                  <a:cubicBezTo>
                    <a:pt x="131770" y="1144882"/>
                    <a:pt x="102272" y="1174380"/>
                    <a:pt x="65885" y="1174380"/>
                  </a:cubicBezTo>
                  <a:lnTo>
                    <a:pt x="65885" y="1174380"/>
                  </a:lnTo>
                  <a:cubicBezTo>
                    <a:pt x="29498" y="1174380"/>
                    <a:pt x="0" y="1144882"/>
                    <a:pt x="0" y="1108495"/>
                  </a:cubicBezTo>
                  <a:lnTo>
                    <a:pt x="0" y="65885"/>
                  </a:lnTo>
                  <a:cubicBezTo>
                    <a:pt x="0" y="29498"/>
                    <a:pt x="29498" y="0"/>
                    <a:pt x="65885" y="0"/>
                  </a:cubicBezTo>
                  <a:close/>
                </a:path>
              </a:pathLst>
            </a:custGeom>
            <a:solidFill>
              <a:srgbClr val="F5E7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47625"/>
              <a:ext cx="131770" cy="1126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V="true">
            <a:off x="6959121" y="6049343"/>
            <a:ext cx="36911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7117731" y="7316297"/>
            <a:ext cx="3532676" cy="262089"/>
            <a:chOff x="0" y="0"/>
            <a:chExt cx="930417" cy="6902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30417" cy="69027"/>
            </a:xfrm>
            <a:custGeom>
              <a:avLst/>
              <a:gdLst/>
              <a:ahLst/>
              <a:cxnLst/>
              <a:rect r="r" b="b" t="t" l="l"/>
              <a:pathLst>
                <a:path h="69027" w="930417">
                  <a:moveTo>
                    <a:pt x="34514" y="0"/>
                  </a:moveTo>
                  <a:lnTo>
                    <a:pt x="895903" y="0"/>
                  </a:lnTo>
                  <a:cubicBezTo>
                    <a:pt x="905057" y="0"/>
                    <a:pt x="913835" y="3636"/>
                    <a:pt x="920308" y="10109"/>
                  </a:cubicBezTo>
                  <a:cubicBezTo>
                    <a:pt x="926781" y="16581"/>
                    <a:pt x="930417" y="25360"/>
                    <a:pt x="930417" y="34514"/>
                  </a:cubicBezTo>
                  <a:lnTo>
                    <a:pt x="930417" y="34514"/>
                  </a:lnTo>
                  <a:cubicBezTo>
                    <a:pt x="930417" y="43667"/>
                    <a:pt x="926781" y="52446"/>
                    <a:pt x="920308" y="58919"/>
                  </a:cubicBezTo>
                  <a:cubicBezTo>
                    <a:pt x="913835" y="65391"/>
                    <a:pt x="905057" y="69027"/>
                    <a:pt x="895903" y="69027"/>
                  </a:cubicBezTo>
                  <a:lnTo>
                    <a:pt x="34514" y="69027"/>
                  </a:lnTo>
                  <a:cubicBezTo>
                    <a:pt x="25360" y="69027"/>
                    <a:pt x="16581" y="65391"/>
                    <a:pt x="10109" y="58919"/>
                  </a:cubicBezTo>
                  <a:cubicBezTo>
                    <a:pt x="3636" y="52446"/>
                    <a:pt x="0" y="43667"/>
                    <a:pt x="0" y="34514"/>
                  </a:cubicBezTo>
                  <a:lnTo>
                    <a:pt x="0" y="34514"/>
                  </a:lnTo>
                  <a:cubicBezTo>
                    <a:pt x="0" y="25360"/>
                    <a:pt x="3636" y="16581"/>
                    <a:pt x="10109" y="10109"/>
                  </a:cubicBezTo>
                  <a:cubicBezTo>
                    <a:pt x="16581" y="3636"/>
                    <a:pt x="25360" y="0"/>
                    <a:pt x="34514" y="0"/>
                  </a:cubicBezTo>
                  <a:close/>
                </a:path>
              </a:pathLst>
            </a:custGeom>
            <a:solidFill>
              <a:srgbClr val="868282">
                <a:alpha val="49804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930417" cy="2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086221" y="5720579"/>
            <a:ext cx="3532676" cy="262089"/>
            <a:chOff x="0" y="0"/>
            <a:chExt cx="930417" cy="6902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30417" cy="69027"/>
            </a:xfrm>
            <a:custGeom>
              <a:avLst/>
              <a:gdLst/>
              <a:ahLst/>
              <a:cxnLst/>
              <a:rect r="r" b="b" t="t" l="l"/>
              <a:pathLst>
                <a:path h="69027" w="930417">
                  <a:moveTo>
                    <a:pt x="34514" y="0"/>
                  </a:moveTo>
                  <a:lnTo>
                    <a:pt x="895903" y="0"/>
                  </a:lnTo>
                  <a:cubicBezTo>
                    <a:pt x="905057" y="0"/>
                    <a:pt x="913835" y="3636"/>
                    <a:pt x="920308" y="10109"/>
                  </a:cubicBezTo>
                  <a:cubicBezTo>
                    <a:pt x="926781" y="16581"/>
                    <a:pt x="930417" y="25360"/>
                    <a:pt x="930417" y="34514"/>
                  </a:cubicBezTo>
                  <a:lnTo>
                    <a:pt x="930417" y="34514"/>
                  </a:lnTo>
                  <a:cubicBezTo>
                    <a:pt x="930417" y="43667"/>
                    <a:pt x="926781" y="52446"/>
                    <a:pt x="920308" y="58919"/>
                  </a:cubicBezTo>
                  <a:cubicBezTo>
                    <a:pt x="913835" y="65391"/>
                    <a:pt x="905057" y="69027"/>
                    <a:pt x="895903" y="69027"/>
                  </a:cubicBezTo>
                  <a:lnTo>
                    <a:pt x="34514" y="69027"/>
                  </a:lnTo>
                  <a:cubicBezTo>
                    <a:pt x="25360" y="69027"/>
                    <a:pt x="16581" y="65391"/>
                    <a:pt x="10109" y="58919"/>
                  </a:cubicBezTo>
                  <a:cubicBezTo>
                    <a:pt x="3636" y="52446"/>
                    <a:pt x="0" y="43667"/>
                    <a:pt x="0" y="34514"/>
                  </a:cubicBezTo>
                  <a:lnTo>
                    <a:pt x="0" y="34514"/>
                  </a:lnTo>
                  <a:cubicBezTo>
                    <a:pt x="0" y="25360"/>
                    <a:pt x="3636" y="16581"/>
                    <a:pt x="10109" y="10109"/>
                  </a:cubicBezTo>
                  <a:cubicBezTo>
                    <a:pt x="16581" y="3636"/>
                    <a:pt x="25360" y="0"/>
                    <a:pt x="34514" y="0"/>
                  </a:cubicBezTo>
                  <a:close/>
                </a:path>
              </a:pathLst>
            </a:custGeom>
            <a:solidFill>
              <a:srgbClr val="868282">
                <a:alpha val="49804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47625"/>
              <a:ext cx="930417" cy="2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86221" y="8705957"/>
            <a:ext cx="3532676" cy="262089"/>
            <a:chOff x="0" y="0"/>
            <a:chExt cx="930417" cy="6902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30417" cy="69027"/>
            </a:xfrm>
            <a:custGeom>
              <a:avLst/>
              <a:gdLst/>
              <a:ahLst/>
              <a:cxnLst/>
              <a:rect r="r" b="b" t="t" l="l"/>
              <a:pathLst>
                <a:path h="69027" w="930417">
                  <a:moveTo>
                    <a:pt x="34514" y="0"/>
                  </a:moveTo>
                  <a:lnTo>
                    <a:pt x="895903" y="0"/>
                  </a:lnTo>
                  <a:cubicBezTo>
                    <a:pt x="905057" y="0"/>
                    <a:pt x="913835" y="3636"/>
                    <a:pt x="920308" y="10109"/>
                  </a:cubicBezTo>
                  <a:cubicBezTo>
                    <a:pt x="926781" y="16581"/>
                    <a:pt x="930417" y="25360"/>
                    <a:pt x="930417" y="34514"/>
                  </a:cubicBezTo>
                  <a:lnTo>
                    <a:pt x="930417" y="34514"/>
                  </a:lnTo>
                  <a:cubicBezTo>
                    <a:pt x="930417" y="43667"/>
                    <a:pt x="926781" y="52446"/>
                    <a:pt x="920308" y="58919"/>
                  </a:cubicBezTo>
                  <a:cubicBezTo>
                    <a:pt x="913835" y="65391"/>
                    <a:pt x="905057" y="69027"/>
                    <a:pt x="895903" y="69027"/>
                  </a:cubicBezTo>
                  <a:lnTo>
                    <a:pt x="34514" y="69027"/>
                  </a:lnTo>
                  <a:cubicBezTo>
                    <a:pt x="25360" y="69027"/>
                    <a:pt x="16581" y="65391"/>
                    <a:pt x="10109" y="58919"/>
                  </a:cubicBezTo>
                  <a:cubicBezTo>
                    <a:pt x="3636" y="52446"/>
                    <a:pt x="0" y="43667"/>
                    <a:pt x="0" y="34514"/>
                  </a:cubicBezTo>
                  <a:lnTo>
                    <a:pt x="0" y="34514"/>
                  </a:lnTo>
                  <a:cubicBezTo>
                    <a:pt x="0" y="25360"/>
                    <a:pt x="3636" y="16581"/>
                    <a:pt x="10109" y="10109"/>
                  </a:cubicBezTo>
                  <a:cubicBezTo>
                    <a:pt x="16581" y="3636"/>
                    <a:pt x="25360" y="0"/>
                    <a:pt x="34514" y="0"/>
                  </a:cubicBezTo>
                  <a:close/>
                </a:path>
              </a:pathLst>
            </a:custGeom>
            <a:solidFill>
              <a:srgbClr val="868282">
                <a:alpha val="49804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47625"/>
              <a:ext cx="930417" cy="2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 flipV="true">
            <a:off x="7006965" y="7645061"/>
            <a:ext cx="36911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7038475" y="9026968"/>
            <a:ext cx="36911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7568156" y="3983172"/>
            <a:ext cx="274474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150532"/>
                </a:solidFill>
                <a:latin typeface="Chau Philomene"/>
              </a:rPr>
              <a:t>DATOS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85179" y="5124450"/>
            <a:ext cx="274474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150532"/>
                </a:solidFill>
                <a:latin typeface="Chau Philomene"/>
              </a:rPr>
              <a:t>NOMBRE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585179" y="8187985"/>
            <a:ext cx="274474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150532"/>
                </a:solidFill>
                <a:latin typeface="Chau Philomene"/>
              </a:rPr>
              <a:t>BOLETA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585179" y="6754193"/>
            <a:ext cx="274474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150532"/>
                </a:solidFill>
                <a:latin typeface="Chau Philomene"/>
              </a:rPr>
              <a:t>CONTRASEÑA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038475" y="5746701"/>
            <a:ext cx="1919075" cy="21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sz="1613">
                <a:solidFill>
                  <a:srgbClr val="000000">
                    <a:alpha val="52941"/>
                  </a:srgbClr>
                </a:solidFill>
                <a:latin typeface="Gagalin"/>
              </a:rPr>
              <a:t>INGRESE SU NOMBRE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038475" y="7344872"/>
            <a:ext cx="2298679" cy="21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sz="1613">
                <a:solidFill>
                  <a:srgbClr val="000000">
                    <a:alpha val="52941"/>
                  </a:srgbClr>
                </a:solidFill>
                <a:latin typeface="Gagalin"/>
              </a:rPr>
              <a:t>CREE UNA CONTRASEÑA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086221" y="8734532"/>
            <a:ext cx="2993677" cy="22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3"/>
              </a:lnSpc>
              <a:spcBef>
                <a:spcPct val="0"/>
              </a:spcBef>
            </a:pPr>
            <a:r>
              <a:rPr lang="en-US" sz="1713">
                <a:solidFill>
                  <a:srgbClr val="000000">
                    <a:alpha val="52941"/>
                  </a:srgbClr>
                </a:solidFill>
                <a:latin typeface="Gagalin"/>
              </a:rPr>
              <a:t>INGRESE SU NÚMERO DE BOLETA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935569" y="2162845"/>
            <a:ext cx="12416863" cy="12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9722">
                <a:solidFill>
                  <a:srgbClr val="0F1229"/>
                </a:solidFill>
                <a:latin typeface="Chau Philomene"/>
              </a:rPr>
              <a:t>¡REGÍSTRATE AHORA!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467168" y="484410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637575" y="807106"/>
            <a:ext cx="319673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latin typeface="Chau Philomene"/>
              </a:rPr>
              <a:t>¿YA TIENES UNA CUENTA?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5227317" y="786998"/>
            <a:ext cx="240574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Chau Philomene"/>
              </a:rPr>
              <a:t>INICIAR SESIÓN 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831043" y="114856"/>
            <a:ext cx="1636126" cy="1694147"/>
            <a:chOff x="0" y="0"/>
            <a:chExt cx="2181501" cy="2258862"/>
          </a:xfrm>
        </p:grpSpPr>
        <p:grpSp>
          <p:nvGrpSpPr>
            <p:cNvPr name="Group 70" id="70"/>
            <p:cNvGrpSpPr/>
            <p:nvPr/>
          </p:nvGrpSpPr>
          <p:grpSpPr>
            <a:xfrm rot="0">
              <a:off x="369156" y="433271"/>
              <a:ext cx="1509421" cy="1509421"/>
              <a:chOff x="0" y="0"/>
              <a:chExt cx="6350000" cy="63500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431965" y="496080"/>
              <a:ext cx="1383803" cy="1383803"/>
              <a:chOff x="0" y="0"/>
              <a:chExt cx="6350000" cy="63500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049B"/>
              </a:solidFill>
            </p:spPr>
          </p:sp>
        </p:grpSp>
        <p:sp>
          <p:nvSpPr>
            <p:cNvPr name="TextBox 74" id="74"/>
            <p:cNvSpPr txBox="true"/>
            <p:nvPr/>
          </p:nvSpPr>
          <p:spPr>
            <a:xfrm rot="-555909">
              <a:off x="834671" y="669313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-555909">
              <a:off x="882926" y="625018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369156" y="433271"/>
              <a:ext cx="1509421" cy="1509421"/>
            </a:xfrm>
            <a:custGeom>
              <a:avLst/>
              <a:gdLst/>
              <a:ahLst/>
              <a:cxnLst/>
              <a:rect r="r" b="b" t="t" l="l"/>
              <a:pathLst>
                <a:path h="1509421" w="1509421">
                  <a:moveTo>
                    <a:pt x="0" y="0"/>
                  </a:moveTo>
                  <a:lnTo>
                    <a:pt x="1509421" y="0"/>
                  </a:lnTo>
                  <a:lnTo>
                    <a:pt x="1509421" y="1509421"/>
                  </a:lnTo>
                  <a:lnTo>
                    <a:pt x="0" y="150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328403" y="392518"/>
              <a:ext cx="1590928" cy="1590928"/>
            </a:xfrm>
            <a:custGeom>
              <a:avLst/>
              <a:gdLst/>
              <a:ahLst/>
              <a:cxnLst/>
              <a:rect r="r" b="b" t="t" l="l"/>
              <a:pathLst>
                <a:path h="1590928" w="1590928">
                  <a:moveTo>
                    <a:pt x="0" y="0"/>
                  </a:moveTo>
                  <a:lnTo>
                    <a:pt x="1590927" y="0"/>
                  </a:lnTo>
                  <a:lnTo>
                    <a:pt x="1590927" y="1590928"/>
                  </a:lnTo>
                  <a:lnTo>
                    <a:pt x="0" y="15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289567" y="353682"/>
              <a:ext cx="1668598" cy="1668598"/>
            </a:xfrm>
            <a:custGeom>
              <a:avLst/>
              <a:gdLst/>
              <a:ahLst/>
              <a:cxnLst/>
              <a:rect r="r" b="b" t="t" l="l"/>
              <a:pathLst>
                <a:path h="1668598" w="1668598">
                  <a:moveTo>
                    <a:pt x="0" y="0"/>
                  </a:moveTo>
                  <a:lnTo>
                    <a:pt x="1668599" y="0"/>
                  </a:lnTo>
                  <a:lnTo>
                    <a:pt x="1668599" y="1668599"/>
                  </a:lnTo>
                  <a:lnTo>
                    <a:pt x="0" y="16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 rot="394999">
              <a:off x="91328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394999">
              <a:off x="160991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Freeform 81" id="81"/>
          <p:cNvSpPr/>
          <p:nvPr/>
        </p:nvSpPr>
        <p:spPr>
          <a:xfrm flipH="false" flipV="false" rot="0">
            <a:off x="10252907" y="3980051"/>
            <a:ext cx="397402" cy="397402"/>
          </a:xfrm>
          <a:custGeom>
            <a:avLst/>
            <a:gdLst/>
            <a:ahLst/>
            <a:cxnLst/>
            <a:rect r="r" b="b" t="t" l="l"/>
            <a:pathLst>
              <a:path h="397402" w="397402">
                <a:moveTo>
                  <a:pt x="0" y="0"/>
                </a:moveTo>
                <a:lnTo>
                  <a:pt x="397402" y="0"/>
                </a:lnTo>
                <a:lnTo>
                  <a:pt x="397402" y="397402"/>
                </a:lnTo>
                <a:lnTo>
                  <a:pt x="0" y="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2" id="82"/>
          <p:cNvSpPr txBox="true"/>
          <p:nvPr/>
        </p:nvSpPr>
        <p:spPr>
          <a:xfrm rot="0">
            <a:off x="2807165" y="1447644"/>
            <a:ext cx="1725754" cy="14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3489" y="9152470"/>
            <a:ext cx="16944027" cy="910458"/>
            <a:chOff x="0" y="0"/>
            <a:chExt cx="4027773" cy="216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27773" cy="216425"/>
            </a:xfrm>
            <a:custGeom>
              <a:avLst/>
              <a:gdLst/>
              <a:ahLst/>
              <a:cxnLst/>
              <a:rect r="r" b="b" t="t" l="l"/>
              <a:pathLst>
                <a:path h="216425" w="4027773">
                  <a:moveTo>
                    <a:pt x="23302" y="0"/>
                  </a:moveTo>
                  <a:lnTo>
                    <a:pt x="4004470" y="0"/>
                  </a:lnTo>
                  <a:cubicBezTo>
                    <a:pt x="4010651" y="0"/>
                    <a:pt x="4016578" y="2455"/>
                    <a:pt x="4020948" y="6825"/>
                  </a:cubicBezTo>
                  <a:cubicBezTo>
                    <a:pt x="4025318" y="11195"/>
                    <a:pt x="4027773" y="17122"/>
                    <a:pt x="4027773" y="23302"/>
                  </a:cubicBezTo>
                  <a:lnTo>
                    <a:pt x="4027773" y="193123"/>
                  </a:lnTo>
                  <a:cubicBezTo>
                    <a:pt x="4027773" y="199303"/>
                    <a:pt x="4025318" y="205230"/>
                    <a:pt x="4020948" y="209600"/>
                  </a:cubicBezTo>
                  <a:cubicBezTo>
                    <a:pt x="4016578" y="213970"/>
                    <a:pt x="4010651" y="216425"/>
                    <a:pt x="4004470" y="216425"/>
                  </a:cubicBezTo>
                  <a:lnTo>
                    <a:pt x="23302" y="216425"/>
                  </a:lnTo>
                  <a:cubicBezTo>
                    <a:pt x="17122" y="216425"/>
                    <a:pt x="11195" y="213970"/>
                    <a:pt x="6825" y="209600"/>
                  </a:cubicBezTo>
                  <a:cubicBezTo>
                    <a:pt x="2455" y="205230"/>
                    <a:pt x="0" y="199303"/>
                    <a:pt x="0" y="193123"/>
                  </a:cubicBezTo>
                  <a:lnTo>
                    <a:pt x="0" y="23302"/>
                  </a:lnTo>
                  <a:cubicBezTo>
                    <a:pt x="0" y="17122"/>
                    <a:pt x="2455" y="11195"/>
                    <a:pt x="6825" y="6825"/>
                  </a:cubicBezTo>
                  <a:cubicBezTo>
                    <a:pt x="11195" y="2455"/>
                    <a:pt x="17122" y="0"/>
                    <a:pt x="23302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4027773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29597" y="9365241"/>
            <a:ext cx="2451181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91892" y="9405727"/>
            <a:ext cx="2473897" cy="4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9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071423" y="925830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27659" y="9232291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3" y="0"/>
                </a:lnTo>
                <a:lnTo>
                  <a:pt x="816893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986258" y="943350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243642" y="9199198"/>
            <a:ext cx="816948" cy="816948"/>
            <a:chOff x="0" y="0"/>
            <a:chExt cx="1089263" cy="10892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16107090" y="9199198"/>
            <a:ext cx="798461" cy="798461"/>
          </a:xfrm>
          <a:custGeom>
            <a:avLst/>
            <a:gdLst/>
            <a:ahLst/>
            <a:cxnLst/>
            <a:rect r="r" b="b" t="t" l="l"/>
            <a:pathLst>
              <a:path h="798461" w="798461">
                <a:moveTo>
                  <a:pt x="0" y="0"/>
                </a:moveTo>
                <a:lnTo>
                  <a:pt x="798461" y="0"/>
                </a:lnTo>
                <a:lnTo>
                  <a:pt x="798461" y="798461"/>
                </a:lnTo>
                <a:lnTo>
                  <a:pt x="0" y="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3277777" y="9184897"/>
            <a:ext cx="2571262" cy="83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FFFFFF"/>
                </a:solidFill>
                <a:latin typeface="Chau Philomene"/>
              </a:rPr>
              <a:t>ABANDONAR SESION CREATIVA  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606603" y="2689013"/>
            <a:ext cx="16928726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628934" y="8690248"/>
            <a:ext cx="1692872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 flipV="true">
            <a:off x="628934" y="2689013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17535330" y="2674447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646714" y="3948038"/>
            <a:ext cx="16927176" cy="2094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1028700" y="5133218"/>
            <a:ext cx="476262" cy="476262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8700" y="6000004"/>
            <a:ext cx="476262" cy="47626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028700" y="6866791"/>
            <a:ext cx="476262" cy="476262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713489" y="3068937"/>
            <a:ext cx="3256285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“Materia”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46691" y="4430123"/>
            <a:ext cx="5666380" cy="4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3057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29597" y="5247422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736081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SIGUEINTE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208048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FINALIZAR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6889528" y="7996962"/>
            <a:ext cx="476262" cy="476262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497950" y="7996962"/>
            <a:ext cx="476262" cy="476262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149834" y="524732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15321" y="698099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28700" y="6114304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29597" y="6980996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29597" y="6114400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76" id="76"/>
          <p:cNvGrpSpPr/>
          <p:nvPr/>
        </p:nvGrpSpPr>
        <p:grpSpPr>
          <a:xfrm rot="-5400000">
            <a:off x="15403632" y="2039149"/>
            <a:ext cx="890815" cy="2455012"/>
            <a:chOff x="0" y="0"/>
            <a:chExt cx="211756" cy="58358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11756" cy="583582"/>
            </a:xfrm>
            <a:custGeom>
              <a:avLst/>
              <a:gdLst/>
              <a:ahLst/>
              <a:cxnLst/>
              <a:rect r="r" b="b" t="t" l="l"/>
              <a:pathLst>
                <a:path h="583582" w="211756">
                  <a:moveTo>
                    <a:pt x="105878" y="0"/>
                  </a:moveTo>
                  <a:lnTo>
                    <a:pt x="105878" y="0"/>
                  </a:lnTo>
                  <a:cubicBezTo>
                    <a:pt x="133959" y="0"/>
                    <a:pt x="160889" y="11155"/>
                    <a:pt x="180745" y="31011"/>
                  </a:cubicBezTo>
                  <a:cubicBezTo>
                    <a:pt x="200601" y="50867"/>
                    <a:pt x="211756" y="77797"/>
                    <a:pt x="211756" y="105878"/>
                  </a:cubicBezTo>
                  <a:lnTo>
                    <a:pt x="211756" y="477704"/>
                  </a:lnTo>
                  <a:cubicBezTo>
                    <a:pt x="211756" y="505785"/>
                    <a:pt x="200601" y="532715"/>
                    <a:pt x="180745" y="552571"/>
                  </a:cubicBezTo>
                  <a:cubicBezTo>
                    <a:pt x="160889" y="572427"/>
                    <a:pt x="133959" y="583582"/>
                    <a:pt x="105878" y="583582"/>
                  </a:cubicBezTo>
                  <a:lnTo>
                    <a:pt x="105878" y="583582"/>
                  </a:lnTo>
                  <a:cubicBezTo>
                    <a:pt x="77797" y="583582"/>
                    <a:pt x="50867" y="572427"/>
                    <a:pt x="31011" y="552571"/>
                  </a:cubicBezTo>
                  <a:cubicBezTo>
                    <a:pt x="11155" y="532715"/>
                    <a:pt x="0" y="505785"/>
                    <a:pt x="0" y="477704"/>
                  </a:cubicBezTo>
                  <a:lnTo>
                    <a:pt x="0" y="105878"/>
                  </a:lnTo>
                  <a:cubicBezTo>
                    <a:pt x="0" y="77797"/>
                    <a:pt x="11155" y="50867"/>
                    <a:pt x="31011" y="31011"/>
                  </a:cubicBezTo>
                  <a:cubicBezTo>
                    <a:pt x="50867" y="11155"/>
                    <a:pt x="77797" y="0"/>
                    <a:pt x="105878" y="0"/>
                  </a:cubicBezTo>
                  <a:close/>
                </a:path>
              </a:pathLst>
            </a:custGeom>
            <a:solidFill>
              <a:srgbClr val="E1E1E1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47625"/>
              <a:ext cx="211756" cy="53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5191758" y="3154033"/>
            <a:ext cx="1314563" cy="32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2585">
                <a:solidFill>
                  <a:srgbClr val="000000"/>
                </a:solidFill>
                <a:latin typeface="Garet"/>
              </a:rPr>
              <a:t>00:00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0">
            <a:off x="12033554" y="4535339"/>
            <a:ext cx="4773070" cy="3199387"/>
          </a:xfrm>
          <a:custGeom>
            <a:avLst/>
            <a:gdLst/>
            <a:ahLst/>
            <a:cxnLst/>
            <a:rect r="r" b="b" t="t" l="l"/>
            <a:pathLst>
              <a:path h="3199387" w="4773070">
                <a:moveTo>
                  <a:pt x="0" y="0"/>
                </a:moveTo>
                <a:lnTo>
                  <a:pt x="4773070" y="0"/>
                </a:lnTo>
                <a:lnTo>
                  <a:pt x="4773070" y="3199387"/>
                </a:lnTo>
                <a:lnTo>
                  <a:pt x="0" y="31993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1" id="81"/>
          <p:cNvSpPr txBox="true"/>
          <p:nvPr/>
        </p:nvSpPr>
        <p:spPr>
          <a:xfrm rot="0">
            <a:off x="13530984" y="6005073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IMAGEN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596967" y="8086836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ANTERIOR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4307714" y="7973011"/>
            <a:ext cx="439665" cy="439665"/>
            <a:chOff x="0" y="0"/>
            <a:chExt cx="812800" cy="812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3489" y="9152470"/>
            <a:ext cx="16944027" cy="910458"/>
            <a:chOff x="0" y="0"/>
            <a:chExt cx="4027773" cy="216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27773" cy="216425"/>
            </a:xfrm>
            <a:custGeom>
              <a:avLst/>
              <a:gdLst/>
              <a:ahLst/>
              <a:cxnLst/>
              <a:rect r="r" b="b" t="t" l="l"/>
              <a:pathLst>
                <a:path h="216425" w="4027773">
                  <a:moveTo>
                    <a:pt x="23302" y="0"/>
                  </a:moveTo>
                  <a:lnTo>
                    <a:pt x="4004470" y="0"/>
                  </a:lnTo>
                  <a:cubicBezTo>
                    <a:pt x="4010651" y="0"/>
                    <a:pt x="4016578" y="2455"/>
                    <a:pt x="4020948" y="6825"/>
                  </a:cubicBezTo>
                  <a:cubicBezTo>
                    <a:pt x="4025318" y="11195"/>
                    <a:pt x="4027773" y="17122"/>
                    <a:pt x="4027773" y="23302"/>
                  </a:cubicBezTo>
                  <a:lnTo>
                    <a:pt x="4027773" y="193123"/>
                  </a:lnTo>
                  <a:cubicBezTo>
                    <a:pt x="4027773" y="199303"/>
                    <a:pt x="4025318" y="205230"/>
                    <a:pt x="4020948" y="209600"/>
                  </a:cubicBezTo>
                  <a:cubicBezTo>
                    <a:pt x="4016578" y="213970"/>
                    <a:pt x="4010651" y="216425"/>
                    <a:pt x="4004470" y="216425"/>
                  </a:cubicBezTo>
                  <a:lnTo>
                    <a:pt x="23302" y="216425"/>
                  </a:lnTo>
                  <a:cubicBezTo>
                    <a:pt x="17122" y="216425"/>
                    <a:pt x="11195" y="213970"/>
                    <a:pt x="6825" y="209600"/>
                  </a:cubicBezTo>
                  <a:cubicBezTo>
                    <a:pt x="2455" y="205230"/>
                    <a:pt x="0" y="199303"/>
                    <a:pt x="0" y="193123"/>
                  </a:cubicBezTo>
                  <a:lnTo>
                    <a:pt x="0" y="23302"/>
                  </a:lnTo>
                  <a:cubicBezTo>
                    <a:pt x="0" y="17122"/>
                    <a:pt x="2455" y="11195"/>
                    <a:pt x="6825" y="6825"/>
                  </a:cubicBezTo>
                  <a:cubicBezTo>
                    <a:pt x="11195" y="2455"/>
                    <a:pt x="17122" y="0"/>
                    <a:pt x="23302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4027773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29597" y="9365241"/>
            <a:ext cx="2451181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91892" y="9405727"/>
            <a:ext cx="2473897" cy="4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9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071423" y="925830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27659" y="9232291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3" y="0"/>
                </a:lnTo>
                <a:lnTo>
                  <a:pt x="816893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986258" y="943350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243642" y="9199198"/>
            <a:ext cx="816948" cy="816948"/>
            <a:chOff x="0" y="0"/>
            <a:chExt cx="1089263" cy="10892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16107090" y="9199198"/>
            <a:ext cx="798461" cy="798461"/>
          </a:xfrm>
          <a:custGeom>
            <a:avLst/>
            <a:gdLst/>
            <a:ahLst/>
            <a:cxnLst/>
            <a:rect r="r" b="b" t="t" l="l"/>
            <a:pathLst>
              <a:path h="798461" w="798461">
                <a:moveTo>
                  <a:pt x="0" y="0"/>
                </a:moveTo>
                <a:lnTo>
                  <a:pt x="798461" y="0"/>
                </a:lnTo>
                <a:lnTo>
                  <a:pt x="798461" y="798461"/>
                </a:lnTo>
                <a:lnTo>
                  <a:pt x="0" y="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3277777" y="9184897"/>
            <a:ext cx="2571262" cy="83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FFFFFF"/>
                </a:solidFill>
                <a:latin typeface="Chau Philomene"/>
              </a:rPr>
              <a:t>ABANDONAR SESION CREATIVA  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606603" y="2689013"/>
            <a:ext cx="16928726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628934" y="8690248"/>
            <a:ext cx="16928726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 flipV="true">
            <a:off x="628934" y="2689013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17535330" y="2674447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646714" y="3948038"/>
            <a:ext cx="16927176" cy="2094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1028700" y="5660470"/>
            <a:ext cx="476262" cy="476262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8700" y="6527257"/>
            <a:ext cx="476262" cy="47626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713489" y="3068937"/>
            <a:ext cx="3256285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“Materia”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6691" y="4430123"/>
            <a:ext cx="5666380" cy="4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3057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29597" y="5774675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36081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SIGUEINTE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208048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FINALIZAR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6889528" y="7996962"/>
            <a:ext cx="476262" cy="476262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497950" y="7996962"/>
            <a:ext cx="476262" cy="476262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149834" y="5774579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28700" y="6641557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29597" y="6641653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71" id="71"/>
          <p:cNvGrpSpPr/>
          <p:nvPr/>
        </p:nvGrpSpPr>
        <p:grpSpPr>
          <a:xfrm rot="-5400000">
            <a:off x="15403632" y="2039149"/>
            <a:ext cx="890815" cy="2455012"/>
            <a:chOff x="0" y="0"/>
            <a:chExt cx="211756" cy="58358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11756" cy="583582"/>
            </a:xfrm>
            <a:custGeom>
              <a:avLst/>
              <a:gdLst/>
              <a:ahLst/>
              <a:cxnLst/>
              <a:rect r="r" b="b" t="t" l="l"/>
              <a:pathLst>
                <a:path h="583582" w="211756">
                  <a:moveTo>
                    <a:pt x="105878" y="0"/>
                  </a:moveTo>
                  <a:lnTo>
                    <a:pt x="105878" y="0"/>
                  </a:lnTo>
                  <a:cubicBezTo>
                    <a:pt x="133959" y="0"/>
                    <a:pt x="160889" y="11155"/>
                    <a:pt x="180745" y="31011"/>
                  </a:cubicBezTo>
                  <a:cubicBezTo>
                    <a:pt x="200601" y="50867"/>
                    <a:pt x="211756" y="77797"/>
                    <a:pt x="211756" y="105878"/>
                  </a:cubicBezTo>
                  <a:lnTo>
                    <a:pt x="211756" y="477704"/>
                  </a:lnTo>
                  <a:cubicBezTo>
                    <a:pt x="211756" y="505785"/>
                    <a:pt x="200601" y="532715"/>
                    <a:pt x="180745" y="552571"/>
                  </a:cubicBezTo>
                  <a:cubicBezTo>
                    <a:pt x="160889" y="572427"/>
                    <a:pt x="133959" y="583582"/>
                    <a:pt x="105878" y="583582"/>
                  </a:cubicBezTo>
                  <a:lnTo>
                    <a:pt x="105878" y="583582"/>
                  </a:lnTo>
                  <a:cubicBezTo>
                    <a:pt x="77797" y="583582"/>
                    <a:pt x="50867" y="572427"/>
                    <a:pt x="31011" y="552571"/>
                  </a:cubicBezTo>
                  <a:cubicBezTo>
                    <a:pt x="11155" y="532715"/>
                    <a:pt x="0" y="505785"/>
                    <a:pt x="0" y="477704"/>
                  </a:cubicBezTo>
                  <a:lnTo>
                    <a:pt x="0" y="105878"/>
                  </a:lnTo>
                  <a:cubicBezTo>
                    <a:pt x="0" y="77797"/>
                    <a:pt x="11155" y="50867"/>
                    <a:pt x="31011" y="31011"/>
                  </a:cubicBezTo>
                  <a:cubicBezTo>
                    <a:pt x="50867" y="11155"/>
                    <a:pt x="77797" y="0"/>
                    <a:pt x="105878" y="0"/>
                  </a:cubicBezTo>
                  <a:close/>
                </a:path>
              </a:pathLst>
            </a:custGeom>
            <a:solidFill>
              <a:srgbClr val="E1E1E1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47625"/>
              <a:ext cx="211756" cy="53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5191758" y="3154033"/>
            <a:ext cx="1314563" cy="32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2585">
                <a:solidFill>
                  <a:srgbClr val="000000"/>
                </a:solidFill>
                <a:latin typeface="Garet"/>
              </a:rPr>
              <a:t>00:00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747379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ANTERIOR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4476177" y="8027235"/>
            <a:ext cx="415715" cy="415715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3489" y="9152470"/>
            <a:ext cx="16944027" cy="910458"/>
            <a:chOff x="0" y="0"/>
            <a:chExt cx="4027773" cy="216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27773" cy="216425"/>
            </a:xfrm>
            <a:custGeom>
              <a:avLst/>
              <a:gdLst/>
              <a:ahLst/>
              <a:cxnLst/>
              <a:rect r="r" b="b" t="t" l="l"/>
              <a:pathLst>
                <a:path h="216425" w="4027773">
                  <a:moveTo>
                    <a:pt x="23302" y="0"/>
                  </a:moveTo>
                  <a:lnTo>
                    <a:pt x="4004470" y="0"/>
                  </a:lnTo>
                  <a:cubicBezTo>
                    <a:pt x="4010651" y="0"/>
                    <a:pt x="4016578" y="2455"/>
                    <a:pt x="4020948" y="6825"/>
                  </a:cubicBezTo>
                  <a:cubicBezTo>
                    <a:pt x="4025318" y="11195"/>
                    <a:pt x="4027773" y="17122"/>
                    <a:pt x="4027773" y="23302"/>
                  </a:cubicBezTo>
                  <a:lnTo>
                    <a:pt x="4027773" y="193123"/>
                  </a:lnTo>
                  <a:cubicBezTo>
                    <a:pt x="4027773" y="199303"/>
                    <a:pt x="4025318" y="205230"/>
                    <a:pt x="4020948" y="209600"/>
                  </a:cubicBezTo>
                  <a:cubicBezTo>
                    <a:pt x="4016578" y="213970"/>
                    <a:pt x="4010651" y="216425"/>
                    <a:pt x="4004470" y="216425"/>
                  </a:cubicBezTo>
                  <a:lnTo>
                    <a:pt x="23302" y="216425"/>
                  </a:lnTo>
                  <a:cubicBezTo>
                    <a:pt x="17122" y="216425"/>
                    <a:pt x="11195" y="213970"/>
                    <a:pt x="6825" y="209600"/>
                  </a:cubicBezTo>
                  <a:cubicBezTo>
                    <a:pt x="2455" y="205230"/>
                    <a:pt x="0" y="199303"/>
                    <a:pt x="0" y="193123"/>
                  </a:cubicBezTo>
                  <a:lnTo>
                    <a:pt x="0" y="23302"/>
                  </a:lnTo>
                  <a:cubicBezTo>
                    <a:pt x="0" y="17122"/>
                    <a:pt x="2455" y="11195"/>
                    <a:pt x="6825" y="6825"/>
                  </a:cubicBezTo>
                  <a:cubicBezTo>
                    <a:pt x="11195" y="2455"/>
                    <a:pt x="17122" y="0"/>
                    <a:pt x="23302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4027773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29597" y="9365241"/>
            <a:ext cx="2451181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91892" y="9405727"/>
            <a:ext cx="2473897" cy="4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9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071423" y="925830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27659" y="9232291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3" y="0"/>
                </a:lnTo>
                <a:lnTo>
                  <a:pt x="816893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986258" y="943350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243642" y="9199198"/>
            <a:ext cx="816948" cy="816948"/>
            <a:chOff x="0" y="0"/>
            <a:chExt cx="1089263" cy="10892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16107090" y="9199198"/>
            <a:ext cx="798461" cy="798461"/>
          </a:xfrm>
          <a:custGeom>
            <a:avLst/>
            <a:gdLst/>
            <a:ahLst/>
            <a:cxnLst/>
            <a:rect r="r" b="b" t="t" l="l"/>
            <a:pathLst>
              <a:path h="798461" w="798461">
                <a:moveTo>
                  <a:pt x="0" y="0"/>
                </a:moveTo>
                <a:lnTo>
                  <a:pt x="798461" y="0"/>
                </a:lnTo>
                <a:lnTo>
                  <a:pt x="798461" y="798461"/>
                </a:lnTo>
                <a:lnTo>
                  <a:pt x="0" y="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3277777" y="9184897"/>
            <a:ext cx="2571262" cy="83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FFFFFF"/>
                </a:solidFill>
                <a:latin typeface="Chau Philomene"/>
              </a:rPr>
              <a:t>ABANDONAR SESION CREATIVA 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67423" y="819126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ANTERIOR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713298" y="8083092"/>
            <a:ext cx="476262" cy="476262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0" id="50"/>
          <p:cNvSpPr/>
          <p:nvPr/>
        </p:nvSpPr>
        <p:spPr>
          <a:xfrm flipV="true">
            <a:off x="606603" y="2689013"/>
            <a:ext cx="16928726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628934" y="8690248"/>
            <a:ext cx="16928726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 flipV="true">
            <a:off x="628934" y="2689013"/>
            <a:ext cx="0" cy="601580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7535330" y="2674447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646714" y="3948038"/>
            <a:ext cx="16927176" cy="2094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1028700" y="5133218"/>
            <a:ext cx="476262" cy="476262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28700" y="6000004"/>
            <a:ext cx="476262" cy="47626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028700" y="6866791"/>
            <a:ext cx="476262" cy="476262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713489" y="3068937"/>
            <a:ext cx="3256285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“Materia”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46691" y="4430123"/>
            <a:ext cx="5666380" cy="4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3057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29597" y="5247422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106537" y="8130717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SIGUEINTE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578504" y="8130717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FINALIZAR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8259984" y="8022545"/>
            <a:ext cx="476262" cy="476262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0868406" y="8022545"/>
            <a:ext cx="476262" cy="476262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149834" y="524732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15321" y="698099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28700" y="6114304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29597" y="6980996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29597" y="6114400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80" id="80"/>
          <p:cNvGrpSpPr/>
          <p:nvPr/>
        </p:nvGrpSpPr>
        <p:grpSpPr>
          <a:xfrm rot="-5400000">
            <a:off x="15403632" y="2039149"/>
            <a:ext cx="890815" cy="2455012"/>
            <a:chOff x="0" y="0"/>
            <a:chExt cx="211756" cy="583582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11756" cy="583582"/>
            </a:xfrm>
            <a:custGeom>
              <a:avLst/>
              <a:gdLst/>
              <a:ahLst/>
              <a:cxnLst/>
              <a:rect r="r" b="b" t="t" l="l"/>
              <a:pathLst>
                <a:path h="583582" w="211756">
                  <a:moveTo>
                    <a:pt x="105878" y="0"/>
                  </a:moveTo>
                  <a:lnTo>
                    <a:pt x="105878" y="0"/>
                  </a:lnTo>
                  <a:cubicBezTo>
                    <a:pt x="133959" y="0"/>
                    <a:pt x="160889" y="11155"/>
                    <a:pt x="180745" y="31011"/>
                  </a:cubicBezTo>
                  <a:cubicBezTo>
                    <a:pt x="200601" y="50867"/>
                    <a:pt x="211756" y="77797"/>
                    <a:pt x="211756" y="105878"/>
                  </a:cubicBezTo>
                  <a:lnTo>
                    <a:pt x="211756" y="477704"/>
                  </a:lnTo>
                  <a:cubicBezTo>
                    <a:pt x="211756" y="505785"/>
                    <a:pt x="200601" y="532715"/>
                    <a:pt x="180745" y="552571"/>
                  </a:cubicBezTo>
                  <a:cubicBezTo>
                    <a:pt x="160889" y="572427"/>
                    <a:pt x="133959" y="583582"/>
                    <a:pt x="105878" y="583582"/>
                  </a:cubicBezTo>
                  <a:lnTo>
                    <a:pt x="105878" y="583582"/>
                  </a:lnTo>
                  <a:cubicBezTo>
                    <a:pt x="77797" y="583582"/>
                    <a:pt x="50867" y="572427"/>
                    <a:pt x="31011" y="552571"/>
                  </a:cubicBezTo>
                  <a:cubicBezTo>
                    <a:pt x="11155" y="532715"/>
                    <a:pt x="0" y="505785"/>
                    <a:pt x="0" y="477704"/>
                  </a:cubicBezTo>
                  <a:lnTo>
                    <a:pt x="0" y="105878"/>
                  </a:lnTo>
                  <a:cubicBezTo>
                    <a:pt x="0" y="77797"/>
                    <a:pt x="11155" y="50867"/>
                    <a:pt x="31011" y="31011"/>
                  </a:cubicBezTo>
                  <a:cubicBezTo>
                    <a:pt x="50867" y="11155"/>
                    <a:pt x="77797" y="0"/>
                    <a:pt x="105878" y="0"/>
                  </a:cubicBezTo>
                  <a:close/>
                </a:path>
              </a:pathLst>
            </a:custGeom>
            <a:solidFill>
              <a:srgbClr val="E1E1E1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47625"/>
              <a:ext cx="211756" cy="53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5191758" y="3154033"/>
            <a:ext cx="1314563" cy="32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2585">
                <a:solidFill>
                  <a:srgbClr val="000000"/>
                </a:solidFill>
                <a:latin typeface="Garet"/>
              </a:rPr>
              <a:t>00:00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3489" y="9152470"/>
            <a:ext cx="16944027" cy="910458"/>
            <a:chOff x="0" y="0"/>
            <a:chExt cx="4027773" cy="216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27773" cy="216425"/>
            </a:xfrm>
            <a:custGeom>
              <a:avLst/>
              <a:gdLst/>
              <a:ahLst/>
              <a:cxnLst/>
              <a:rect r="r" b="b" t="t" l="l"/>
              <a:pathLst>
                <a:path h="216425" w="4027773">
                  <a:moveTo>
                    <a:pt x="23302" y="0"/>
                  </a:moveTo>
                  <a:lnTo>
                    <a:pt x="4004470" y="0"/>
                  </a:lnTo>
                  <a:cubicBezTo>
                    <a:pt x="4010651" y="0"/>
                    <a:pt x="4016578" y="2455"/>
                    <a:pt x="4020948" y="6825"/>
                  </a:cubicBezTo>
                  <a:cubicBezTo>
                    <a:pt x="4025318" y="11195"/>
                    <a:pt x="4027773" y="17122"/>
                    <a:pt x="4027773" y="23302"/>
                  </a:cubicBezTo>
                  <a:lnTo>
                    <a:pt x="4027773" y="193123"/>
                  </a:lnTo>
                  <a:cubicBezTo>
                    <a:pt x="4027773" y="199303"/>
                    <a:pt x="4025318" y="205230"/>
                    <a:pt x="4020948" y="209600"/>
                  </a:cubicBezTo>
                  <a:cubicBezTo>
                    <a:pt x="4016578" y="213970"/>
                    <a:pt x="4010651" y="216425"/>
                    <a:pt x="4004470" y="216425"/>
                  </a:cubicBezTo>
                  <a:lnTo>
                    <a:pt x="23302" y="216425"/>
                  </a:lnTo>
                  <a:cubicBezTo>
                    <a:pt x="17122" y="216425"/>
                    <a:pt x="11195" y="213970"/>
                    <a:pt x="6825" y="209600"/>
                  </a:cubicBezTo>
                  <a:cubicBezTo>
                    <a:pt x="2455" y="205230"/>
                    <a:pt x="0" y="199303"/>
                    <a:pt x="0" y="193123"/>
                  </a:cubicBezTo>
                  <a:lnTo>
                    <a:pt x="0" y="23302"/>
                  </a:lnTo>
                  <a:cubicBezTo>
                    <a:pt x="0" y="17122"/>
                    <a:pt x="2455" y="11195"/>
                    <a:pt x="6825" y="6825"/>
                  </a:cubicBezTo>
                  <a:cubicBezTo>
                    <a:pt x="11195" y="2455"/>
                    <a:pt x="17122" y="0"/>
                    <a:pt x="23302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4027773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29597" y="9365241"/>
            <a:ext cx="2451181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91892" y="9405727"/>
            <a:ext cx="2473897" cy="4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9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071423" y="925830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27659" y="9232291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3" y="0"/>
                </a:lnTo>
                <a:lnTo>
                  <a:pt x="816893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986258" y="943350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243642" y="9199198"/>
            <a:ext cx="816948" cy="816948"/>
            <a:chOff x="0" y="0"/>
            <a:chExt cx="1089263" cy="10892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16107090" y="9199198"/>
            <a:ext cx="798461" cy="798461"/>
          </a:xfrm>
          <a:custGeom>
            <a:avLst/>
            <a:gdLst/>
            <a:ahLst/>
            <a:cxnLst/>
            <a:rect r="r" b="b" t="t" l="l"/>
            <a:pathLst>
              <a:path h="798461" w="798461">
                <a:moveTo>
                  <a:pt x="0" y="0"/>
                </a:moveTo>
                <a:lnTo>
                  <a:pt x="798461" y="0"/>
                </a:lnTo>
                <a:lnTo>
                  <a:pt x="798461" y="798461"/>
                </a:lnTo>
                <a:lnTo>
                  <a:pt x="0" y="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3277777" y="9184897"/>
            <a:ext cx="2571262" cy="83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FFFFFF"/>
                </a:solidFill>
                <a:latin typeface="Chau Philomene"/>
              </a:rPr>
              <a:t>ABANDONAR SESION CREATIVA  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2239736" y="4602020"/>
            <a:ext cx="4370182" cy="2929332"/>
          </a:xfrm>
          <a:custGeom>
            <a:avLst/>
            <a:gdLst/>
            <a:ahLst/>
            <a:cxnLst/>
            <a:rect r="r" b="b" t="t" l="l"/>
            <a:pathLst>
              <a:path h="2929332" w="4370182">
                <a:moveTo>
                  <a:pt x="0" y="0"/>
                </a:moveTo>
                <a:lnTo>
                  <a:pt x="4370182" y="0"/>
                </a:lnTo>
                <a:lnTo>
                  <a:pt x="4370182" y="2929331"/>
                </a:lnTo>
                <a:lnTo>
                  <a:pt x="0" y="29293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7" id="47"/>
          <p:cNvSpPr/>
          <p:nvPr/>
        </p:nvSpPr>
        <p:spPr>
          <a:xfrm flipV="true">
            <a:off x="606603" y="2689013"/>
            <a:ext cx="16928726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628934" y="8690248"/>
            <a:ext cx="16928726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628934" y="2689013"/>
            <a:ext cx="0" cy="601580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7535330" y="2674447"/>
            <a:ext cx="0" cy="601580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646714" y="3948038"/>
            <a:ext cx="16927176" cy="20941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028700" y="5133218"/>
            <a:ext cx="476262" cy="47626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15321" y="5828554"/>
            <a:ext cx="476262" cy="476262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28700" y="6571516"/>
            <a:ext cx="476262" cy="47626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713489" y="3068937"/>
            <a:ext cx="3256285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“Materia”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46691" y="4430123"/>
            <a:ext cx="5666380" cy="4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3057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29597" y="5247422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736081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SIGUEINTE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208048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FINALIZAR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6889528" y="7996962"/>
            <a:ext cx="476262" cy="476262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497950" y="7996962"/>
            <a:ext cx="476262" cy="476262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149834" y="5247326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15321" y="6685721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321" y="5942854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29597" y="6685721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16218" y="5942950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77" id="77"/>
          <p:cNvGrpSpPr/>
          <p:nvPr/>
        </p:nvGrpSpPr>
        <p:grpSpPr>
          <a:xfrm rot="-5400000">
            <a:off x="15403632" y="2039149"/>
            <a:ext cx="890815" cy="2455012"/>
            <a:chOff x="0" y="0"/>
            <a:chExt cx="211756" cy="58358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11756" cy="583582"/>
            </a:xfrm>
            <a:custGeom>
              <a:avLst/>
              <a:gdLst/>
              <a:ahLst/>
              <a:cxnLst/>
              <a:rect r="r" b="b" t="t" l="l"/>
              <a:pathLst>
                <a:path h="583582" w="211756">
                  <a:moveTo>
                    <a:pt x="105878" y="0"/>
                  </a:moveTo>
                  <a:lnTo>
                    <a:pt x="105878" y="0"/>
                  </a:lnTo>
                  <a:cubicBezTo>
                    <a:pt x="133959" y="0"/>
                    <a:pt x="160889" y="11155"/>
                    <a:pt x="180745" y="31011"/>
                  </a:cubicBezTo>
                  <a:cubicBezTo>
                    <a:pt x="200601" y="50867"/>
                    <a:pt x="211756" y="77797"/>
                    <a:pt x="211756" y="105878"/>
                  </a:cubicBezTo>
                  <a:lnTo>
                    <a:pt x="211756" y="477704"/>
                  </a:lnTo>
                  <a:cubicBezTo>
                    <a:pt x="211756" y="505785"/>
                    <a:pt x="200601" y="532715"/>
                    <a:pt x="180745" y="552571"/>
                  </a:cubicBezTo>
                  <a:cubicBezTo>
                    <a:pt x="160889" y="572427"/>
                    <a:pt x="133959" y="583582"/>
                    <a:pt x="105878" y="583582"/>
                  </a:cubicBezTo>
                  <a:lnTo>
                    <a:pt x="105878" y="583582"/>
                  </a:lnTo>
                  <a:cubicBezTo>
                    <a:pt x="77797" y="583582"/>
                    <a:pt x="50867" y="572427"/>
                    <a:pt x="31011" y="552571"/>
                  </a:cubicBezTo>
                  <a:cubicBezTo>
                    <a:pt x="11155" y="532715"/>
                    <a:pt x="0" y="505785"/>
                    <a:pt x="0" y="477704"/>
                  </a:cubicBezTo>
                  <a:lnTo>
                    <a:pt x="0" y="105878"/>
                  </a:lnTo>
                  <a:cubicBezTo>
                    <a:pt x="0" y="77797"/>
                    <a:pt x="11155" y="50867"/>
                    <a:pt x="31011" y="31011"/>
                  </a:cubicBezTo>
                  <a:cubicBezTo>
                    <a:pt x="50867" y="11155"/>
                    <a:pt x="77797" y="0"/>
                    <a:pt x="105878" y="0"/>
                  </a:cubicBezTo>
                  <a:close/>
                </a:path>
              </a:pathLst>
            </a:custGeom>
            <a:solidFill>
              <a:srgbClr val="E1E1E1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47625"/>
              <a:ext cx="211756" cy="53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15191758" y="3154033"/>
            <a:ext cx="1314563" cy="32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2585">
                <a:solidFill>
                  <a:srgbClr val="000000"/>
                </a:solidFill>
                <a:latin typeface="Garet"/>
              </a:rPr>
              <a:t>00:00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1042079" y="7381153"/>
            <a:ext cx="476262" cy="476262"/>
            <a:chOff x="0" y="0"/>
            <a:chExt cx="812800" cy="8128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028700" y="7495358"/>
            <a:ext cx="50301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D)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42976" y="7495358"/>
            <a:ext cx="1904399" cy="29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FFFFFF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3535722" y="5997273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IMAGEN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682755" y="8105134"/>
            <a:ext cx="1778210" cy="30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7"/>
              </a:lnSpc>
            </a:pPr>
            <a:r>
              <a:rPr lang="en-US" sz="2357">
                <a:solidFill>
                  <a:srgbClr val="FFFFFF"/>
                </a:solidFill>
                <a:latin typeface="Chau Philomene"/>
              </a:rPr>
              <a:t>ANTERIOR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4493652" y="7996962"/>
            <a:ext cx="378206" cy="378206"/>
            <a:chOff x="0" y="0"/>
            <a:chExt cx="812800" cy="8128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31942" y="523444"/>
            <a:ext cx="1224116" cy="19035204"/>
            <a:chOff x="0" y="0"/>
            <a:chExt cx="290985" cy="4524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0985" cy="4524868"/>
            </a:xfrm>
            <a:custGeom>
              <a:avLst/>
              <a:gdLst/>
              <a:ahLst/>
              <a:cxnLst/>
              <a:rect r="r" b="b" t="t" l="l"/>
              <a:pathLst>
                <a:path h="4524868" w="290985">
                  <a:moveTo>
                    <a:pt x="145493" y="0"/>
                  </a:moveTo>
                  <a:lnTo>
                    <a:pt x="145493" y="0"/>
                  </a:lnTo>
                  <a:cubicBezTo>
                    <a:pt x="184080" y="0"/>
                    <a:pt x="221086" y="15329"/>
                    <a:pt x="248371" y="42614"/>
                  </a:cubicBezTo>
                  <a:cubicBezTo>
                    <a:pt x="275657" y="69899"/>
                    <a:pt x="290985" y="106906"/>
                    <a:pt x="290985" y="145493"/>
                  </a:cubicBezTo>
                  <a:lnTo>
                    <a:pt x="290985" y="4379375"/>
                  </a:lnTo>
                  <a:cubicBezTo>
                    <a:pt x="290985" y="4459728"/>
                    <a:pt x="225846" y="4524868"/>
                    <a:pt x="145493" y="4524868"/>
                  </a:cubicBezTo>
                  <a:lnTo>
                    <a:pt x="145493" y="4524868"/>
                  </a:lnTo>
                  <a:cubicBezTo>
                    <a:pt x="65139" y="4524868"/>
                    <a:pt x="0" y="4459728"/>
                    <a:pt x="0" y="4379375"/>
                  </a:cubicBezTo>
                  <a:lnTo>
                    <a:pt x="0" y="145493"/>
                  </a:lnTo>
                  <a:cubicBezTo>
                    <a:pt x="0" y="65139"/>
                    <a:pt x="65139" y="0"/>
                    <a:pt x="145493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90985" cy="44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641656" y="-8851909"/>
            <a:ext cx="1573193" cy="19603709"/>
            <a:chOff x="0" y="0"/>
            <a:chExt cx="373964" cy="4660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964" cy="4660007"/>
            </a:xfrm>
            <a:custGeom>
              <a:avLst/>
              <a:gdLst/>
              <a:ahLst/>
              <a:cxnLst/>
              <a:rect r="r" b="b" t="t" l="l"/>
              <a:pathLst>
                <a:path h="4660007" w="373964">
                  <a:moveTo>
                    <a:pt x="186982" y="0"/>
                  </a:moveTo>
                  <a:lnTo>
                    <a:pt x="186982" y="0"/>
                  </a:lnTo>
                  <a:cubicBezTo>
                    <a:pt x="290250" y="0"/>
                    <a:pt x="373964" y="83715"/>
                    <a:pt x="373964" y="186982"/>
                  </a:cubicBezTo>
                  <a:lnTo>
                    <a:pt x="373964" y="4473025"/>
                  </a:lnTo>
                  <a:cubicBezTo>
                    <a:pt x="373964" y="4576293"/>
                    <a:pt x="290250" y="4660007"/>
                    <a:pt x="186982" y="4660007"/>
                  </a:cubicBezTo>
                  <a:lnTo>
                    <a:pt x="186982" y="4660007"/>
                  </a:lnTo>
                  <a:cubicBezTo>
                    <a:pt x="83715" y="4660007"/>
                    <a:pt x="0" y="4576293"/>
                    <a:pt x="0" y="4473025"/>
                  </a:cubicBezTo>
                  <a:lnTo>
                    <a:pt x="0" y="186982"/>
                  </a:lnTo>
                  <a:cubicBezTo>
                    <a:pt x="0" y="83715"/>
                    <a:pt x="83715" y="0"/>
                    <a:pt x="186982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73964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451" y="107826"/>
            <a:ext cx="1572936" cy="1628716"/>
            <a:chOff x="0" y="0"/>
            <a:chExt cx="2097248" cy="217162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06387" y="4822818"/>
            <a:ext cx="6421754" cy="15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97"/>
              </a:lnSpc>
              <a:spcBef>
                <a:spcPct val="0"/>
              </a:spcBef>
            </a:pPr>
            <a:r>
              <a:rPr lang="en-US" sz="9069">
                <a:solidFill>
                  <a:srgbClr val="3DADFF"/>
                </a:solidFill>
                <a:latin typeface="Russo One"/>
              </a:rPr>
              <a:t> SESIÓN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9716" y="3929027"/>
            <a:ext cx="8426387" cy="12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8"/>
              </a:lnSpc>
              <a:spcBef>
                <a:spcPct val="0"/>
              </a:spcBef>
            </a:pPr>
            <a:r>
              <a:rPr lang="en-US" sz="9875">
                <a:solidFill>
                  <a:srgbClr val="85B3E4"/>
                </a:solidFill>
                <a:latin typeface="Chau Philomene"/>
              </a:rPr>
              <a:t>FINALIZANDO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6387" y="6190588"/>
            <a:ext cx="7525775" cy="155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95"/>
              </a:lnSpc>
              <a:spcBef>
                <a:spcPct val="0"/>
              </a:spcBef>
            </a:pPr>
            <a:r>
              <a:rPr lang="en-US" sz="9068">
                <a:solidFill>
                  <a:srgbClr val="8BEAFF"/>
                </a:solidFill>
                <a:latin typeface="Russo One"/>
              </a:rPr>
              <a:t>CREATIVA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87419" y="472372"/>
            <a:ext cx="3451508" cy="1112657"/>
            <a:chOff x="0" y="0"/>
            <a:chExt cx="4602011" cy="148354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782476" y="3929027"/>
            <a:ext cx="5291552" cy="12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8"/>
              </a:lnSpc>
              <a:spcBef>
                <a:spcPct val="0"/>
              </a:spcBef>
            </a:pPr>
            <a:r>
              <a:rPr lang="en-US" sz="9875" strike="noStrike" u="none">
                <a:solidFill>
                  <a:srgbClr val="85B3E4"/>
                </a:solidFill>
                <a:latin typeface="Chau Philomene"/>
              </a:rPr>
              <a:t>TU 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457483" y="3277560"/>
            <a:ext cx="8886299" cy="212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457442" y="7957249"/>
            <a:ext cx="8886299" cy="212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2894190" y="263448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2894190" y="865479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179208" y="2037025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-2453694" y="51435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00E44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00E44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94033" y="9152470"/>
            <a:ext cx="17163483" cy="910458"/>
            <a:chOff x="0" y="0"/>
            <a:chExt cx="4079940" cy="216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79940" cy="216425"/>
            </a:xfrm>
            <a:custGeom>
              <a:avLst/>
              <a:gdLst/>
              <a:ahLst/>
              <a:cxnLst/>
              <a:rect r="r" b="b" t="t" l="l"/>
              <a:pathLst>
                <a:path h="216425" w="4079940">
                  <a:moveTo>
                    <a:pt x="23005" y="0"/>
                  </a:moveTo>
                  <a:lnTo>
                    <a:pt x="4056935" y="0"/>
                  </a:lnTo>
                  <a:cubicBezTo>
                    <a:pt x="4063036" y="0"/>
                    <a:pt x="4068888" y="2424"/>
                    <a:pt x="4073202" y="6738"/>
                  </a:cubicBezTo>
                  <a:cubicBezTo>
                    <a:pt x="4077516" y="11052"/>
                    <a:pt x="4079940" y="16903"/>
                    <a:pt x="4079940" y="23005"/>
                  </a:cubicBezTo>
                  <a:lnTo>
                    <a:pt x="4079940" y="193421"/>
                  </a:lnTo>
                  <a:cubicBezTo>
                    <a:pt x="4079940" y="206126"/>
                    <a:pt x="4069640" y="216425"/>
                    <a:pt x="4056935" y="216425"/>
                  </a:cubicBezTo>
                  <a:lnTo>
                    <a:pt x="23005" y="216425"/>
                  </a:lnTo>
                  <a:cubicBezTo>
                    <a:pt x="10299" y="216425"/>
                    <a:pt x="0" y="206126"/>
                    <a:pt x="0" y="193421"/>
                  </a:cubicBezTo>
                  <a:lnTo>
                    <a:pt x="0" y="23005"/>
                  </a:lnTo>
                  <a:cubicBezTo>
                    <a:pt x="0" y="10299"/>
                    <a:pt x="10299" y="0"/>
                    <a:pt x="23005" y="0"/>
                  </a:cubicBezTo>
                  <a:close/>
                </a:path>
              </a:pathLst>
            </a:custGeom>
            <a:solidFill>
              <a:srgbClr val="415FD6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4079940" cy="16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2420977" y="9199252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507222" y="9199252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4" y="0"/>
                </a:lnTo>
                <a:lnTo>
                  <a:pt x="816894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94033" y="9444945"/>
            <a:ext cx="2451181" cy="38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24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73811" y="9435766"/>
            <a:ext cx="2473897" cy="38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7"/>
              </a:lnSpc>
            </a:pPr>
            <a:r>
              <a:rPr lang="en-US" sz="245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60942" y="9404591"/>
            <a:ext cx="1921881" cy="38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4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45540" y="2188828"/>
            <a:ext cx="3881438" cy="12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3317">
                <a:solidFill>
                  <a:srgbClr val="FFFFFF"/>
                </a:solidFill>
                <a:latin typeface="Chau Philomene"/>
              </a:rPr>
              <a:t>TU PUNTUACIÓN ES DE</a:t>
            </a:r>
            <a:r>
              <a:rPr lang="en-US" sz="3317">
                <a:solidFill>
                  <a:srgbClr val="FFFFFF"/>
                </a:solidFill>
                <a:latin typeface="Chau Philomene"/>
              </a:rPr>
              <a:t> </a:t>
            </a:r>
          </a:p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3317">
                <a:solidFill>
                  <a:srgbClr val="FFFFFF"/>
                </a:solidFill>
                <a:latin typeface="Chau Philomene"/>
              </a:rPr>
              <a:t> 00 / 00</a:t>
            </a:r>
          </a:p>
          <a:p>
            <a:pPr algn="ctr">
              <a:lnSpc>
                <a:spcPts val="3317"/>
              </a:lnSpc>
              <a:spcBef>
                <a:spcPct val="0"/>
              </a:spcBef>
            </a:pPr>
          </a:p>
        </p:txBody>
      </p:sp>
      <p:sp>
        <p:nvSpPr>
          <p:cNvPr name="AutoShape 40" id="40"/>
          <p:cNvSpPr/>
          <p:nvPr/>
        </p:nvSpPr>
        <p:spPr>
          <a:xfrm>
            <a:off x="524549" y="8604523"/>
            <a:ext cx="1730586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7811845" y="3772821"/>
            <a:ext cx="37140" cy="483159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524549" y="3733058"/>
            <a:ext cx="7368869" cy="10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7893418" y="3549436"/>
            <a:ext cx="2330855" cy="45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Chau Philomene"/>
              </a:rPr>
              <a:t>RESPUESTAS</a:t>
            </a:r>
          </a:p>
        </p:txBody>
      </p:sp>
      <p:sp>
        <p:nvSpPr>
          <p:cNvPr name="AutoShape 44" id="44"/>
          <p:cNvSpPr/>
          <p:nvPr/>
        </p:nvSpPr>
        <p:spPr>
          <a:xfrm>
            <a:off x="10224273" y="3733058"/>
            <a:ext cx="7606142" cy="302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538836" y="3733058"/>
            <a:ext cx="0" cy="484643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-319165" y="4047390"/>
            <a:ext cx="5798706" cy="3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2329">
                <a:solidFill>
                  <a:srgbClr val="FFFFFF"/>
                </a:solidFill>
                <a:latin typeface="Chau Philomene"/>
              </a:rPr>
              <a:t>¿PREGUNTA SEGÚN LA MATERIA?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326468" y="5728187"/>
            <a:ext cx="16369123" cy="273336"/>
            <a:chOff x="0" y="0"/>
            <a:chExt cx="3891112" cy="649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11702" y="5779758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0"/>
              </a:lnSpc>
              <a:spcBef>
                <a:spcPct val="0"/>
              </a:spcBef>
            </a:pPr>
            <a:r>
              <a:rPr lang="en-US" sz="1810" strike="noStrike" u="none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811702" y="4521312"/>
            <a:ext cx="505215" cy="505215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3888" lIns="53888" bIns="53888" rIns="53888"/>
            <a:lstStyle/>
            <a:p>
              <a:pPr algn="ctr">
                <a:lnSpc>
                  <a:spcPts val="787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940200" y="4639462"/>
            <a:ext cx="533598" cy="31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825393" y="5646408"/>
            <a:ext cx="487384" cy="487384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1986" lIns="51986" bIns="51986" rIns="51986"/>
            <a:lstStyle/>
            <a:p>
              <a:pPr algn="ctr">
                <a:lnSpc>
                  <a:spcPts val="1187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811702" y="5752642"/>
            <a:ext cx="514766" cy="31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310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798011" y="5092349"/>
            <a:ext cx="487384" cy="487384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1986" lIns="51986" bIns="51986" rIns="51986"/>
            <a:lstStyle/>
            <a:p>
              <a:pPr algn="ctr">
                <a:lnSpc>
                  <a:spcPts val="1187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798011" y="5198681"/>
            <a:ext cx="514766" cy="31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310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312777" y="5144472"/>
            <a:ext cx="16369123" cy="273336"/>
            <a:chOff x="0" y="0"/>
            <a:chExt cx="3891112" cy="6497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6DDBD7">
                <a:alpha val="8000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811702" y="5196419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810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312777" y="4655244"/>
            <a:ext cx="16369123" cy="273336"/>
            <a:chOff x="0" y="0"/>
            <a:chExt cx="3891112" cy="64975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811702" y="4665198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810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-138779" y="6366855"/>
            <a:ext cx="5798706" cy="3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2329">
                <a:solidFill>
                  <a:srgbClr val="FFFFFF"/>
                </a:solidFill>
                <a:latin typeface="Chau Philomene"/>
              </a:rPr>
              <a:t>¿PREGUNTA 2 SEGÚN LA MATERIA ? 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1285395" y="8047047"/>
            <a:ext cx="16369123" cy="273336"/>
            <a:chOff x="0" y="0"/>
            <a:chExt cx="3891112" cy="6497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3AB8B0">
                <a:alpha val="8000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811702" y="8074993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810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811702" y="6816547"/>
            <a:ext cx="505215" cy="505215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3888" lIns="53888" bIns="53888" rIns="53888"/>
            <a:lstStyle/>
            <a:p>
              <a:pPr algn="ctr">
                <a:lnSpc>
                  <a:spcPts val="787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940200" y="6934698"/>
            <a:ext cx="533598" cy="31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Chau Philomene"/>
              </a:rPr>
              <a:t>A)    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825393" y="7941643"/>
            <a:ext cx="487384" cy="487384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1986" lIns="51986" bIns="51986" rIns="51986"/>
            <a:lstStyle/>
            <a:p>
              <a:pPr algn="ctr">
                <a:lnSpc>
                  <a:spcPts val="1187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811702" y="8047878"/>
            <a:ext cx="514766" cy="31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310">
                <a:solidFill>
                  <a:srgbClr val="FFFFFF"/>
                </a:solidFill>
                <a:latin typeface="Chau Philomene"/>
              </a:rPr>
              <a:t>C)</a:t>
            </a:r>
          </a:p>
        </p:txBody>
      </p:sp>
      <p:grpSp>
        <p:nvGrpSpPr>
          <p:cNvPr name="Group 84" id="84"/>
          <p:cNvGrpSpPr/>
          <p:nvPr/>
        </p:nvGrpSpPr>
        <p:grpSpPr>
          <a:xfrm rot="0">
            <a:off x="798011" y="7387584"/>
            <a:ext cx="487384" cy="487384"/>
            <a:chOff x="0" y="0"/>
            <a:chExt cx="812800" cy="8128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1986" lIns="51986" bIns="51986" rIns="51986"/>
            <a:lstStyle/>
            <a:p>
              <a:pPr algn="ctr">
                <a:lnSpc>
                  <a:spcPts val="1187"/>
                </a:lnSpc>
              </a:pP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798011" y="7493916"/>
            <a:ext cx="514766" cy="31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310">
                <a:solidFill>
                  <a:srgbClr val="FFFFFF"/>
                </a:solidFill>
                <a:latin typeface="Chau Philomene"/>
              </a:rPr>
              <a:t>B)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1326468" y="7464336"/>
            <a:ext cx="16369123" cy="273336"/>
            <a:chOff x="0" y="0"/>
            <a:chExt cx="3891112" cy="6497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811702" y="7491654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810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1312777" y="6902272"/>
            <a:ext cx="16369123" cy="273336"/>
            <a:chOff x="0" y="0"/>
            <a:chExt cx="3891112" cy="64975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3891112" cy="64975"/>
            </a:xfrm>
            <a:custGeom>
              <a:avLst/>
              <a:gdLst/>
              <a:ahLst/>
              <a:cxnLst/>
              <a:rect r="r" b="b" t="t" l="l"/>
              <a:pathLst>
                <a:path h="64975" w="3891112">
                  <a:moveTo>
                    <a:pt x="30269" y="0"/>
                  </a:moveTo>
                  <a:lnTo>
                    <a:pt x="3860843" y="0"/>
                  </a:lnTo>
                  <a:cubicBezTo>
                    <a:pt x="3868871" y="0"/>
                    <a:pt x="3876570" y="3189"/>
                    <a:pt x="3882246" y="8866"/>
                  </a:cubicBezTo>
                  <a:cubicBezTo>
                    <a:pt x="3887923" y="14542"/>
                    <a:pt x="3891112" y="22241"/>
                    <a:pt x="3891112" y="30269"/>
                  </a:cubicBezTo>
                  <a:lnTo>
                    <a:pt x="3891112" y="34706"/>
                  </a:lnTo>
                  <a:cubicBezTo>
                    <a:pt x="3891112" y="51423"/>
                    <a:pt x="3877560" y="64975"/>
                    <a:pt x="3860843" y="64975"/>
                  </a:cubicBezTo>
                  <a:lnTo>
                    <a:pt x="30269" y="64975"/>
                  </a:lnTo>
                  <a:cubicBezTo>
                    <a:pt x="13552" y="64975"/>
                    <a:pt x="0" y="51423"/>
                    <a:pt x="0" y="34706"/>
                  </a:cubicBezTo>
                  <a:lnTo>
                    <a:pt x="0" y="30269"/>
                  </a:lnTo>
                  <a:cubicBezTo>
                    <a:pt x="0" y="13552"/>
                    <a:pt x="13552" y="0"/>
                    <a:pt x="30269" y="0"/>
                  </a:cubicBezTo>
                  <a:close/>
                </a:path>
              </a:pathLst>
            </a:custGeom>
            <a:solidFill>
              <a:srgbClr val="AB0A0A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4" id="94"/>
            <p:cNvSpPr txBox="true"/>
            <p:nvPr/>
          </p:nvSpPr>
          <p:spPr>
            <a:xfrm>
              <a:off x="0" y="47625"/>
              <a:ext cx="3891112" cy="1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811702" y="6960433"/>
            <a:ext cx="1948872" cy="2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810">
                <a:solidFill>
                  <a:srgbClr val="000000"/>
                </a:solidFill>
                <a:latin typeface="Chau Philomene"/>
              </a:rPr>
              <a:t>    RESPUESTA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2311848" y="9128075"/>
            <a:ext cx="816948" cy="816948"/>
            <a:chOff x="0" y="0"/>
            <a:chExt cx="1089263" cy="1089263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165689" y="172854"/>
              <a:ext cx="757885" cy="717149"/>
            </a:xfrm>
            <a:custGeom>
              <a:avLst/>
              <a:gdLst/>
              <a:ahLst/>
              <a:cxnLst/>
              <a:rect r="r" b="b" t="t" l="l"/>
              <a:pathLst>
                <a:path h="717149" w="757885">
                  <a:moveTo>
                    <a:pt x="0" y="0"/>
                  </a:moveTo>
                  <a:lnTo>
                    <a:pt x="757885" y="0"/>
                  </a:lnTo>
                  <a:lnTo>
                    <a:pt x="757885" y="717149"/>
                  </a:lnTo>
                  <a:lnTo>
                    <a:pt x="0" y="71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8" id="98"/>
            <p:cNvGrpSpPr/>
            <p:nvPr/>
          </p:nvGrpSpPr>
          <p:grpSpPr>
            <a:xfrm rot="0">
              <a:off x="0" y="0"/>
              <a:ext cx="1089263" cy="1089263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Freeform 101" id="101"/>
          <p:cNvSpPr/>
          <p:nvPr/>
        </p:nvSpPr>
        <p:spPr>
          <a:xfrm flipH="false" flipV="false" rot="-10800000">
            <a:off x="8879933" y="9181000"/>
            <a:ext cx="816894" cy="816894"/>
          </a:xfrm>
          <a:custGeom>
            <a:avLst/>
            <a:gdLst/>
            <a:ahLst/>
            <a:cxnLst/>
            <a:rect r="r" b="b" t="t" l="l"/>
            <a:pathLst>
              <a:path h="816894" w="816894">
                <a:moveTo>
                  <a:pt x="0" y="0"/>
                </a:moveTo>
                <a:lnTo>
                  <a:pt x="816894" y="0"/>
                </a:lnTo>
                <a:lnTo>
                  <a:pt x="816894" y="816894"/>
                </a:lnTo>
                <a:lnTo>
                  <a:pt x="0" y="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2" id="102"/>
          <p:cNvSpPr txBox="true"/>
          <p:nvPr/>
        </p:nvSpPr>
        <p:spPr>
          <a:xfrm rot="0">
            <a:off x="6814483" y="9435766"/>
            <a:ext cx="2473897" cy="38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7"/>
              </a:lnSpc>
            </a:pPr>
            <a:r>
              <a:rPr lang="en-US" sz="2459">
                <a:solidFill>
                  <a:srgbClr val="FFFFFF"/>
                </a:solidFill>
                <a:latin typeface="Chau Philomene"/>
              </a:rPr>
              <a:t>SIGUIENTE</a:t>
            </a:r>
          </a:p>
        </p:txBody>
      </p:sp>
      <p:sp>
        <p:nvSpPr>
          <p:cNvPr name="Freeform 103" id="103"/>
          <p:cNvSpPr/>
          <p:nvPr/>
        </p:nvSpPr>
        <p:spPr>
          <a:xfrm flipH="false" flipV="false" rot="0">
            <a:off x="15585403" y="9272880"/>
            <a:ext cx="633135" cy="633135"/>
          </a:xfrm>
          <a:custGeom>
            <a:avLst/>
            <a:gdLst/>
            <a:ahLst/>
            <a:cxnLst/>
            <a:rect r="r" b="b" t="t" l="l"/>
            <a:pathLst>
              <a:path h="633135" w="633135">
                <a:moveTo>
                  <a:pt x="0" y="0"/>
                </a:moveTo>
                <a:lnTo>
                  <a:pt x="633134" y="0"/>
                </a:lnTo>
                <a:lnTo>
                  <a:pt x="633134" y="633134"/>
                </a:lnTo>
                <a:lnTo>
                  <a:pt x="0" y="6331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4" id="104"/>
          <p:cNvSpPr txBox="true"/>
          <p:nvPr/>
        </p:nvSpPr>
        <p:spPr>
          <a:xfrm rot="0">
            <a:off x="14173490" y="9426241"/>
            <a:ext cx="1411912" cy="3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420">
                <a:solidFill>
                  <a:srgbClr val="FFFFFF"/>
                </a:solidFill>
                <a:latin typeface="Chau Philomene"/>
              </a:rPr>
              <a:t>SALIR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720281" y="1787577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1476078" y="3909016"/>
            <a:ext cx="15364000" cy="3986722"/>
            <a:chOff x="0" y="0"/>
            <a:chExt cx="20485334" cy="5315630"/>
          </a:xfrm>
        </p:grpSpPr>
        <p:sp>
          <p:nvSpPr>
            <p:cNvPr name="AutoShape 33" id="33"/>
            <p:cNvSpPr/>
            <p:nvPr/>
          </p:nvSpPr>
          <p:spPr>
            <a:xfrm flipV="true">
              <a:off x="0" y="51233"/>
              <a:ext cx="20384935" cy="0"/>
            </a:xfrm>
            <a:prstGeom prst="line">
              <a:avLst/>
            </a:prstGeom>
            <a:ln cap="flat" w="1024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70364" y="5253012"/>
              <a:ext cx="20384935" cy="0"/>
            </a:xfrm>
            <a:prstGeom prst="line">
              <a:avLst/>
            </a:prstGeom>
            <a:ln cap="flat" w="1252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70364" y="26590"/>
              <a:ext cx="0" cy="5239107"/>
            </a:xfrm>
            <a:prstGeom prst="line">
              <a:avLst/>
            </a:prstGeom>
            <a:ln cap="flat" w="1252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20428408" y="13904"/>
              <a:ext cx="0" cy="5239107"/>
            </a:xfrm>
            <a:prstGeom prst="line">
              <a:avLst/>
            </a:prstGeom>
            <a:ln cap="flat" w="11385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-373602" y="8781563"/>
            <a:ext cx="19299728" cy="1821764"/>
            <a:chOff x="0" y="0"/>
            <a:chExt cx="6244795" cy="5894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44796" cy="589467"/>
            </a:xfrm>
            <a:custGeom>
              <a:avLst/>
              <a:gdLst/>
              <a:ahLst/>
              <a:cxnLst/>
              <a:rect r="r" b="b" t="t" l="l"/>
              <a:pathLst>
                <a:path h="589467" w="6244796">
                  <a:moveTo>
                    <a:pt x="20458" y="0"/>
                  </a:moveTo>
                  <a:lnTo>
                    <a:pt x="6224338" y="0"/>
                  </a:lnTo>
                  <a:cubicBezTo>
                    <a:pt x="6235636" y="0"/>
                    <a:pt x="6244796" y="9159"/>
                    <a:pt x="6244796" y="20458"/>
                  </a:cubicBezTo>
                  <a:lnTo>
                    <a:pt x="6244796" y="569008"/>
                  </a:lnTo>
                  <a:cubicBezTo>
                    <a:pt x="6244796" y="574434"/>
                    <a:pt x="6242640" y="579638"/>
                    <a:pt x="6238804" y="583475"/>
                  </a:cubicBezTo>
                  <a:cubicBezTo>
                    <a:pt x="6234967" y="587311"/>
                    <a:pt x="6229763" y="589467"/>
                    <a:pt x="6224338" y="589467"/>
                  </a:cubicBezTo>
                  <a:lnTo>
                    <a:pt x="20458" y="589467"/>
                  </a:lnTo>
                  <a:cubicBezTo>
                    <a:pt x="15032" y="589467"/>
                    <a:pt x="9829" y="587311"/>
                    <a:pt x="5992" y="583475"/>
                  </a:cubicBezTo>
                  <a:cubicBezTo>
                    <a:pt x="2155" y="579638"/>
                    <a:pt x="0" y="574434"/>
                    <a:pt x="0" y="569008"/>
                  </a:cubicBezTo>
                  <a:lnTo>
                    <a:pt x="0" y="20458"/>
                  </a:lnTo>
                  <a:cubicBezTo>
                    <a:pt x="0" y="15032"/>
                    <a:pt x="2155" y="9829"/>
                    <a:pt x="5992" y="5992"/>
                  </a:cubicBezTo>
                  <a:cubicBezTo>
                    <a:pt x="9829" y="2155"/>
                    <a:pt x="15032" y="0"/>
                    <a:pt x="20458" y="0"/>
                  </a:cubicBezTo>
                  <a:close/>
                </a:path>
              </a:pathLst>
            </a:custGeom>
            <a:solidFill>
              <a:srgbClr val="899FF4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47625"/>
              <a:ext cx="6244795" cy="54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46688" y="9350737"/>
            <a:ext cx="1729767" cy="44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821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46449" y="9335506"/>
            <a:ext cx="177767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1933112" y="9274717"/>
            <a:ext cx="795227" cy="636182"/>
          </a:xfrm>
          <a:custGeom>
            <a:avLst/>
            <a:gdLst/>
            <a:ahLst/>
            <a:cxnLst/>
            <a:rect r="r" b="b" t="t" l="l"/>
            <a:pathLst>
              <a:path h="636182" w="795227">
                <a:moveTo>
                  <a:pt x="0" y="0"/>
                </a:moveTo>
                <a:lnTo>
                  <a:pt x="795227" y="0"/>
                </a:lnTo>
                <a:lnTo>
                  <a:pt x="795227" y="636181"/>
                </a:lnTo>
                <a:lnTo>
                  <a:pt x="0" y="636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414621" y="9209546"/>
            <a:ext cx="766522" cy="766522"/>
          </a:xfrm>
          <a:custGeom>
            <a:avLst/>
            <a:gdLst/>
            <a:ahLst/>
            <a:cxnLst/>
            <a:rect r="r" b="b" t="t" l="l"/>
            <a:pathLst>
              <a:path h="766522" w="766522">
                <a:moveTo>
                  <a:pt x="0" y="0"/>
                </a:moveTo>
                <a:lnTo>
                  <a:pt x="766522" y="0"/>
                </a:lnTo>
                <a:lnTo>
                  <a:pt x="766522" y="766523"/>
                </a:lnTo>
                <a:lnTo>
                  <a:pt x="0" y="7665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3303102" y="9258300"/>
            <a:ext cx="563127" cy="532859"/>
          </a:xfrm>
          <a:custGeom>
            <a:avLst/>
            <a:gdLst/>
            <a:ahLst/>
            <a:cxnLst/>
            <a:rect r="r" b="b" t="t" l="l"/>
            <a:pathLst>
              <a:path h="532859" w="563127">
                <a:moveTo>
                  <a:pt x="0" y="0"/>
                </a:moveTo>
                <a:lnTo>
                  <a:pt x="563126" y="0"/>
                </a:lnTo>
                <a:lnTo>
                  <a:pt x="563126" y="532859"/>
                </a:lnTo>
                <a:lnTo>
                  <a:pt x="0" y="532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3179991" y="9120055"/>
            <a:ext cx="809349" cy="80934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9902" lIns="59902" bIns="59902" rIns="59902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194654" y="2423034"/>
            <a:ext cx="478002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CCB4DD"/>
                </a:solidFill>
                <a:latin typeface="Chau Philomene"/>
              </a:rPr>
              <a:t>RECOMENDACIONES: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4460" y="3272832"/>
            <a:ext cx="7398854" cy="3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784">
                <a:solidFill>
                  <a:srgbClr val="FFFFFF"/>
                </a:solidFill>
                <a:latin typeface="Chau Philomene"/>
              </a:rPr>
              <a:t>TE RECOMENDAMOS ESTUDIAR ESTOS TEMAS: ........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029399" y="4578172"/>
            <a:ext cx="764345" cy="3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784">
                <a:solidFill>
                  <a:srgbClr val="FFFFFF"/>
                </a:solidFill>
                <a:latin typeface="Chau Philomene"/>
              </a:rPr>
              <a:t>1.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029399" y="5768819"/>
            <a:ext cx="764345" cy="3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784">
                <a:solidFill>
                  <a:srgbClr val="FFFFFF"/>
                </a:solidFill>
                <a:latin typeface="Chau Philomene"/>
              </a:rPr>
              <a:t>2.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029399" y="7052721"/>
            <a:ext cx="764345" cy="3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784">
                <a:solidFill>
                  <a:srgbClr val="FFFFFF"/>
                </a:solidFill>
                <a:latin typeface="Chau Philomene"/>
              </a:rPr>
              <a:t>3.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62293" y="9339633"/>
            <a:ext cx="1980319" cy="43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719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5722545" y="9177607"/>
            <a:ext cx="751796" cy="751796"/>
          </a:xfrm>
          <a:custGeom>
            <a:avLst/>
            <a:gdLst/>
            <a:ahLst/>
            <a:cxnLst/>
            <a:rect r="r" b="b" t="t" l="l"/>
            <a:pathLst>
              <a:path h="751796" w="751796">
                <a:moveTo>
                  <a:pt x="0" y="0"/>
                </a:moveTo>
                <a:lnTo>
                  <a:pt x="751796" y="0"/>
                </a:lnTo>
                <a:lnTo>
                  <a:pt x="751796" y="751797"/>
                </a:lnTo>
                <a:lnTo>
                  <a:pt x="0" y="7517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4310632" y="935486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FFFFFF"/>
                </a:solidFill>
                <a:latin typeface="Chau Philomene"/>
              </a:rPr>
              <a:t>SALIR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3602" y="-6981473"/>
            <a:ext cx="18839409" cy="18839409"/>
          </a:xfrm>
          <a:custGeom>
            <a:avLst/>
            <a:gdLst/>
            <a:ahLst/>
            <a:cxnLst/>
            <a:rect r="r" b="b" t="t" l="l"/>
            <a:pathLst>
              <a:path h="18839409" w="18839409">
                <a:moveTo>
                  <a:pt x="0" y="0"/>
                </a:moveTo>
                <a:lnTo>
                  <a:pt x="18839409" y="0"/>
                </a:lnTo>
                <a:lnTo>
                  <a:pt x="18839409" y="18839410"/>
                </a:lnTo>
                <a:lnTo>
                  <a:pt x="0" y="1883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720281" y="1787577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-10800000">
            <a:off x="-1582900" y="4445128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3801546" y="3970350"/>
            <a:ext cx="9742429" cy="12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¿ESTÁ SEGURO QUE DESEAS ABANDONAR EL SITIO WEB?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630479" y="6502528"/>
            <a:ext cx="3424606" cy="689607"/>
            <a:chOff x="0" y="0"/>
            <a:chExt cx="814065" cy="1639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4065" cy="163927"/>
            </a:xfrm>
            <a:custGeom>
              <a:avLst/>
              <a:gdLst/>
              <a:ahLst/>
              <a:cxnLst/>
              <a:rect r="r" b="b" t="t" l="l"/>
              <a:pathLst>
                <a:path h="163927" w="814065">
                  <a:moveTo>
                    <a:pt x="81963" y="0"/>
                  </a:moveTo>
                  <a:lnTo>
                    <a:pt x="732101" y="0"/>
                  </a:lnTo>
                  <a:cubicBezTo>
                    <a:pt x="777368" y="0"/>
                    <a:pt x="814065" y="36696"/>
                    <a:pt x="814065" y="81963"/>
                  </a:cubicBezTo>
                  <a:lnTo>
                    <a:pt x="814065" y="81963"/>
                  </a:lnTo>
                  <a:cubicBezTo>
                    <a:pt x="814065" y="127231"/>
                    <a:pt x="777368" y="163927"/>
                    <a:pt x="732101" y="163927"/>
                  </a:cubicBezTo>
                  <a:lnTo>
                    <a:pt x="81963" y="163927"/>
                  </a:lnTo>
                  <a:cubicBezTo>
                    <a:pt x="36696" y="163927"/>
                    <a:pt x="0" y="127231"/>
                    <a:pt x="0" y="81963"/>
                  </a:cubicBezTo>
                  <a:lnTo>
                    <a:pt x="0" y="81963"/>
                  </a:lnTo>
                  <a:cubicBezTo>
                    <a:pt x="0" y="36696"/>
                    <a:pt x="36696" y="0"/>
                    <a:pt x="81963" y="0"/>
                  </a:cubicBezTo>
                  <a:close/>
                </a:path>
              </a:pathLst>
            </a:custGeom>
            <a:solidFill>
              <a:srgbClr val="AB0A0A">
                <a:alpha val="8000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47625"/>
              <a:ext cx="814065" cy="116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911736" y="6597778"/>
            <a:ext cx="2866141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ACEPTAR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428253" y="6502528"/>
            <a:ext cx="3424606" cy="689607"/>
            <a:chOff x="0" y="0"/>
            <a:chExt cx="814065" cy="1639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4065" cy="163927"/>
            </a:xfrm>
            <a:custGeom>
              <a:avLst/>
              <a:gdLst/>
              <a:ahLst/>
              <a:cxnLst/>
              <a:rect r="r" b="b" t="t" l="l"/>
              <a:pathLst>
                <a:path h="163927" w="814065">
                  <a:moveTo>
                    <a:pt x="81963" y="0"/>
                  </a:moveTo>
                  <a:lnTo>
                    <a:pt x="732101" y="0"/>
                  </a:lnTo>
                  <a:cubicBezTo>
                    <a:pt x="777368" y="0"/>
                    <a:pt x="814065" y="36696"/>
                    <a:pt x="814065" y="81963"/>
                  </a:cubicBezTo>
                  <a:lnTo>
                    <a:pt x="814065" y="81963"/>
                  </a:lnTo>
                  <a:cubicBezTo>
                    <a:pt x="814065" y="127231"/>
                    <a:pt x="777368" y="163927"/>
                    <a:pt x="732101" y="163927"/>
                  </a:cubicBezTo>
                  <a:lnTo>
                    <a:pt x="81963" y="163927"/>
                  </a:lnTo>
                  <a:cubicBezTo>
                    <a:pt x="36696" y="163927"/>
                    <a:pt x="0" y="127231"/>
                    <a:pt x="0" y="81963"/>
                  </a:cubicBezTo>
                  <a:lnTo>
                    <a:pt x="0" y="81963"/>
                  </a:lnTo>
                  <a:cubicBezTo>
                    <a:pt x="0" y="36696"/>
                    <a:pt x="36696" y="0"/>
                    <a:pt x="81963" y="0"/>
                  </a:cubicBezTo>
                  <a:close/>
                </a:path>
              </a:pathLst>
            </a:custGeom>
            <a:solidFill>
              <a:srgbClr val="198CD6">
                <a:alpha val="8000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47625"/>
              <a:ext cx="814065" cy="116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749552" y="6597778"/>
            <a:ext cx="2866141" cy="6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4857">
                <a:solidFill>
                  <a:srgbClr val="FFFFFF"/>
                </a:solidFill>
                <a:latin typeface="Chau Philomene"/>
              </a:rPr>
              <a:t>CANCELAR</a:t>
            </a:r>
          </a:p>
        </p:txBody>
      </p:sp>
      <p:sp>
        <p:nvSpPr>
          <p:cNvPr name="AutoShape 42" id="42"/>
          <p:cNvSpPr/>
          <p:nvPr/>
        </p:nvSpPr>
        <p:spPr>
          <a:xfrm>
            <a:off x="4501237" y="7386066"/>
            <a:ext cx="3687140" cy="1905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9428351" y="7424166"/>
            <a:ext cx="3687140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4010095" y="3545149"/>
            <a:ext cx="970128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4043581" y="8019568"/>
            <a:ext cx="9701286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4043581" y="3523952"/>
            <a:ext cx="0" cy="4506529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13732070" y="3513040"/>
            <a:ext cx="0" cy="4506529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-744148" y="8848243"/>
            <a:ext cx="19974255" cy="1778424"/>
            <a:chOff x="0" y="0"/>
            <a:chExt cx="6463051" cy="57544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463052" cy="575443"/>
            </a:xfrm>
            <a:custGeom>
              <a:avLst/>
              <a:gdLst/>
              <a:ahLst/>
              <a:cxnLst/>
              <a:rect r="r" b="b" t="t" l="l"/>
              <a:pathLst>
                <a:path h="575443" w="6463052">
                  <a:moveTo>
                    <a:pt x="19767" y="0"/>
                  </a:moveTo>
                  <a:lnTo>
                    <a:pt x="6443284" y="0"/>
                  </a:lnTo>
                  <a:cubicBezTo>
                    <a:pt x="6454201" y="0"/>
                    <a:pt x="6463052" y="8850"/>
                    <a:pt x="6463052" y="19767"/>
                  </a:cubicBezTo>
                  <a:lnTo>
                    <a:pt x="6463052" y="555676"/>
                  </a:lnTo>
                  <a:cubicBezTo>
                    <a:pt x="6463052" y="566593"/>
                    <a:pt x="6454201" y="575443"/>
                    <a:pt x="6443284" y="575443"/>
                  </a:cubicBezTo>
                  <a:lnTo>
                    <a:pt x="19767" y="575443"/>
                  </a:lnTo>
                  <a:cubicBezTo>
                    <a:pt x="8850" y="575443"/>
                    <a:pt x="0" y="566593"/>
                    <a:pt x="0" y="555676"/>
                  </a:cubicBezTo>
                  <a:lnTo>
                    <a:pt x="0" y="19767"/>
                  </a:lnTo>
                  <a:cubicBezTo>
                    <a:pt x="0" y="8850"/>
                    <a:pt x="8850" y="0"/>
                    <a:pt x="19767" y="0"/>
                  </a:cubicBezTo>
                  <a:close/>
                </a:path>
              </a:pathLst>
            </a:custGeom>
            <a:solidFill>
              <a:srgbClr val="899FF4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47625"/>
              <a:ext cx="6463051" cy="527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636353" y="9497875"/>
            <a:ext cx="1729767" cy="3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521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532613" y="9522419"/>
            <a:ext cx="1411912" cy="3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52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2057631" y="9258300"/>
            <a:ext cx="795227" cy="636182"/>
          </a:xfrm>
          <a:custGeom>
            <a:avLst/>
            <a:gdLst/>
            <a:ahLst/>
            <a:cxnLst/>
            <a:rect r="r" b="b" t="t" l="l"/>
            <a:pathLst>
              <a:path h="636182" w="795227">
                <a:moveTo>
                  <a:pt x="0" y="0"/>
                </a:moveTo>
                <a:lnTo>
                  <a:pt x="795227" y="0"/>
                </a:lnTo>
                <a:lnTo>
                  <a:pt x="795227" y="636182"/>
                </a:lnTo>
                <a:lnTo>
                  <a:pt x="0" y="636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7394616" y="9279713"/>
            <a:ext cx="766522" cy="766522"/>
          </a:xfrm>
          <a:custGeom>
            <a:avLst/>
            <a:gdLst/>
            <a:ahLst/>
            <a:cxnLst/>
            <a:rect r="r" b="b" t="t" l="l"/>
            <a:pathLst>
              <a:path h="766522" w="766522">
                <a:moveTo>
                  <a:pt x="0" y="0"/>
                </a:moveTo>
                <a:lnTo>
                  <a:pt x="766522" y="0"/>
                </a:lnTo>
                <a:lnTo>
                  <a:pt x="766522" y="766523"/>
                </a:lnTo>
                <a:lnTo>
                  <a:pt x="0" y="7665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2700395" y="9361623"/>
            <a:ext cx="563127" cy="532859"/>
          </a:xfrm>
          <a:custGeom>
            <a:avLst/>
            <a:gdLst/>
            <a:ahLst/>
            <a:cxnLst/>
            <a:rect r="r" b="b" t="t" l="l"/>
            <a:pathLst>
              <a:path h="532859" w="563127">
                <a:moveTo>
                  <a:pt x="0" y="0"/>
                </a:moveTo>
                <a:lnTo>
                  <a:pt x="563127" y="0"/>
                </a:lnTo>
                <a:lnTo>
                  <a:pt x="563127" y="532859"/>
                </a:lnTo>
                <a:lnTo>
                  <a:pt x="0" y="532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2577284" y="9258300"/>
            <a:ext cx="809349" cy="809349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9902" lIns="59902" bIns="59902" rIns="59902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3543975" y="9420217"/>
            <a:ext cx="1728904" cy="3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52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444CF">
                <a:alpha val="100000"/>
              </a:srgbClr>
            </a:gs>
            <a:gs pos="50000">
              <a:srgbClr val="070734">
                <a:alpha val="100000"/>
              </a:srgbClr>
            </a:gs>
            <a:gs pos="100000">
              <a:srgbClr val="42418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13895" y="-8987497"/>
            <a:ext cx="1628716" cy="19603709"/>
            <a:chOff x="0" y="0"/>
            <a:chExt cx="387163" cy="4660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163" cy="4660007"/>
            </a:xfrm>
            <a:custGeom>
              <a:avLst/>
              <a:gdLst/>
              <a:ahLst/>
              <a:cxnLst/>
              <a:rect r="r" b="b" t="t" l="l"/>
              <a:pathLst>
                <a:path h="4660007" w="387163">
                  <a:moveTo>
                    <a:pt x="193581" y="0"/>
                  </a:moveTo>
                  <a:lnTo>
                    <a:pt x="193581" y="0"/>
                  </a:lnTo>
                  <a:cubicBezTo>
                    <a:pt x="300494" y="0"/>
                    <a:pt x="387163" y="86669"/>
                    <a:pt x="387163" y="193581"/>
                  </a:cubicBezTo>
                  <a:lnTo>
                    <a:pt x="387163" y="4466426"/>
                  </a:lnTo>
                  <a:cubicBezTo>
                    <a:pt x="387163" y="4573338"/>
                    <a:pt x="300494" y="4660007"/>
                    <a:pt x="193581" y="4660007"/>
                  </a:cubicBezTo>
                  <a:lnTo>
                    <a:pt x="193581" y="4660007"/>
                  </a:lnTo>
                  <a:cubicBezTo>
                    <a:pt x="86669" y="4660007"/>
                    <a:pt x="0" y="4573338"/>
                    <a:pt x="0" y="4466426"/>
                  </a:cubicBezTo>
                  <a:lnTo>
                    <a:pt x="0" y="193581"/>
                  </a:lnTo>
                  <a:cubicBezTo>
                    <a:pt x="0" y="86669"/>
                    <a:pt x="86669" y="0"/>
                    <a:pt x="193581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387163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3451" y="0"/>
            <a:ext cx="1572936" cy="1628716"/>
            <a:chOff x="0" y="0"/>
            <a:chExt cx="2097248" cy="21716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82581" y="518203"/>
            <a:ext cx="2160561" cy="661971"/>
            <a:chOff x="0" y="0"/>
            <a:chExt cx="513588" cy="1573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3588" cy="157357"/>
            </a:xfrm>
            <a:custGeom>
              <a:avLst/>
              <a:gdLst/>
              <a:ahLst/>
              <a:cxnLst/>
              <a:rect r="r" b="b" t="t" l="l"/>
              <a:pathLst>
                <a:path h="157357" w="513588">
                  <a:moveTo>
                    <a:pt x="78679" y="0"/>
                  </a:moveTo>
                  <a:lnTo>
                    <a:pt x="434909" y="0"/>
                  </a:lnTo>
                  <a:cubicBezTo>
                    <a:pt x="455776" y="0"/>
                    <a:pt x="475788" y="8289"/>
                    <a:pt x="490544" y="23044"/>
                  </a:cubicBezTo>
                  <a:cubicBezTo>
                    <a:pt x="505299" y="37800"/>
                    <a:pt x="513588" y="57812"/>
                    <a:pt x="513588" y="78679"/>
                  </a:cubicBezTo>
                  <a:lnTo>
                    <a:pt x="513588" y="78679"/>
                  </a:lnTo>
                  <a:cubicBezTo>
                    <a:pt x="513588" y="99546"/>
                    <a:pt x="505299" y="119558"/>
                    <a:pt x="490544" y="134313"/>
                  </a:cubicBezTo>
                  <a:cubicBezTo>
                    <a:pt x="475788" y="149068"/>
                    <a:pt x="455776" y="157357"/>
                    <a:pt x="434909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513588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033554" y="518203"/>
            <a:ext cx="2157662" cy="661971"/>
            <a:chOff x="0" y="0"/>
            <a:chExt cx="2876883" cy="88262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73316" y="2220305"/>
            <a:ext cx="2866141" cy="56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4257">
                <a:solidFill>
                  <a:srgbClr val="FFFFFF"/>
                </a:solidFill>
                <a:latin typeface="Chau Philomene"/>
              </a:rPr>
              <a:t>PERFIL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072234" y="2926040"/>
            <a:ext cx="2735526" cy="42857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014582" y="3430854"/>
            <a:ext cx="16785791" cy="2036492"/>
            <a:chOff x="0" y="0"/>
            <a:chExt cx="3990159" cy="4840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90159" cy="484096"/>
            </a:xfrm>
            <a:custGeom>
              <a:avLst/>
              <a:gdLst/>
              <a:ahLst/>
              <a:cxnLst/>
              <a:rect r="r" b="b" t="t" l="l"/>
              <a:pathLst>
                <a:path h="484096" w="3990159">
                  <a:moveTo>
                    <a:pt x="17988" y="0"/>
                  </a:moveTo>
                  <a:lnTo>
                    <a:pt x="3972171" y="0"/>
                  </a:lnTo>
                  <a:cubicBezTo>
                    <a:pt x="3976942" y="0"/>
                    <a:pt x="3981517" y="1895"/>
                    <a:pt x="3984890" y="5268"/>
                  </a:cubicBezTo>
                  <a:cubicBezTo>
                    <a:pt x="3988264" y="8642"/>
                    <a:pt x="3990159" y="13217"/>
                    <a:pt x="3990159" y="17988"/>
                  </a:cubicBezTo>
                  <a:lnTo>
                    <a:pt x="3990159" y="466108"/>
                  </a:lnTo>
                  <a:cubicBezTo>
                    <a:pt x="3990159" y="476042"/>
                    <a:pt x="3982105" y="484096"/>
                    <a:pt x="3972171" y="484096"/>
                  </a:cubicBezTo>
                  <a:lnTo>
                    <a:pt x="17988" y="484096"/>
                  </a:lnTo>
                  <a:cubicBezTo>
                    <a:pt x="13217" y="484096"/>
                    <a:pt x="8642" y="482200"/>
                    <a:pt x="5268" y="478827"/>
                  </a:cubicBezTo>
                  <a:cubicBezTo>
                    <a:pt x="1895" y="475454"/>
                    <a:pt x="0" y="470879"/>
                    <a:pt x="0" y="466108"/>
                  </a:cubicBezTo>
                  <a:lnTo>
                    <a:pt x="0" y="17988"/>
                  </a:lnTo>
                  <a:cubicBezTo>
                    <a:pt x="0" y="13217"/>
                    <a:pt x="1895" y="8642"/>
                    <a:pt x="5268" y="5268"/>
                  </a:cubicBezTo>
                  <a:cubicBezTo>
                    <a:pt x="8642" y="1895"/>
                    <a:pt x="13217" y="0"/>
                    <a:pt x="17988" y="0"/>
                  </a:cubicBezTo>
                  <a:close/>
                </a:path>
              </a:pathLst>
            </a:custGeom>
            <a:solidFill>
              <a:srgbClr val="00004E">
                <a:alpha val="80000"/>
              </a:srgbClr>
            </a:solidFill>
            <a:ln w="114300" cap="rnd">
              <a:solidFill>
                <a:srgbClr val="3DADFF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47625"/>
              <a:ext cx="3990159" cy="436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187"/>
                </a:lnSpc>
              </a:pPr>
              <a:r>
                <a:rPr lang="en-US" sz="2187">
                  <a:solidFill>
                    <a:srgbClr val="FFFFFF">
                      <a:alpha val="80000"/>
                    </a:srgbClr>
                  </a:solidFill>
                  <a:latin typeface="Chau Philomene"/>
                </a:rPr>
                <a:t>GUIA CREATIVA ES LA PLATAFORMA EN LÍNEA LÍDER EN AYUDA PARA ESTUDIANTES EN SU PROCESO DE ESTUDIO.</a:t>
              </a:r>
            </a:p>
            <a:p>
              <a:pPr algn="just">
                <a:lnSpc>
                  <a:spcPts val="2187"/>
                </a:lnSpc>
              </a:pPr>
            </a:p>
            <a:p>
              <a:pPr algn="just">
                <a:lnSpc>
                  <a:spcPts val="2187"/>
                </a:lnSpc>
              </a:pPr>
              <a:r>
                <a:rPr lang="en-US" sz="2187">
                  <a:solidFill>
                    <a:srgbClr val="FFFFFF">
                      <a:alpha val="80000"/>
                    </a:srgbClr>
                  </a:solidFill>
                  <a:latin typeface="Chau Philomene"/>
                </a:rPr>
                <a:t> NUESTRO OBJETIVO ES BRINDAR A LOS ALUMNOS UNA EXPERIENCIA EDUCATIVA EMOCIONANTE Y EFECTIVA, A TRAVÉS DE UNA AMPLIA OFERTA DE RECURSOS Y HERRAMIENTAS. CONTAMOS CON UNA INFRAESTRUCTURA SÓLIDA Y UN ENFOQUE DE RENTABILIDAD QUE NOS PERMITE APOYAR A LOS ESTUDIANTES Y EVITAR LA DESERCIÓN ESCOLAR. ¡ÚNETE A GUIA CREATIVA Y POTENCIA TU APRENDIZAJE!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1115096" y="2046579"/>
            <a:ext cx="0" cy="739078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-5400000">
            <a:off x="8267147" y="-391707"/>
            <a:ext cx="1753705" cy="19603709"/>
            <a:chOff x="0" y="0"/>
            <a:chExt cx="416874" cy="46600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874" cy="4660007"/>
            </a:xfrm>
            <a:custGeom>
              <a:avLst/>
              <a:gdLst/>
              <a:ahLst/>
              <a:cxnLst/>
              <a:rect r="r" b="b" t="t" l="l"/>
              <a:pathLst>
                <a:path h="4660007" w="416874">
                  <a:moveTo>
                    <a:pt x="208437" y="0"/>
                  </a:moveTo>
                  <a:lnTo>
                    <a:pt x="208437" y="0"/>
                  </a:lnTo>
                  <a:cubicBezTo>
                    <a:pt x="263718" y="0"/>
                    <a:pt x="316735" y="21960"/>
                    <a:pt x="355824" y="61050"/>
                  </a:cubicBezTo>
                  <a:cubicBezTo>
                    <a:pt x="394914" y="100139"/>
                    <a:pt x="416874" y="153156"/>
                    <a:pt x="416874" y="208437"/>
                  </a:cubicBezTo>
                  <a:lnTo>
                    <a:pt x="416874" y="4451571"/>
                  </a:lnTo>
                  <a:cubicBezTo>
                    <a:pt x="416874" y="4506851"/>
                    <a:pt x="394914" y="4559868"/>
                    <a:pt x="355824" y="4598958"/>
                  </a:cubicBezTo>
                  <a:cubicBezTo>
                    <a:pt x="316735" y="4638047"/>
                    <a:pt x="263718" y="4660007"/>
                    <a:pt x="208437" y="4660007"/>
                  </a:cubicBezTo>
                  <a:lnTo>
                    <a:pt x="208437" y="4660007"/>
                  </a:lnTo>
                  <a:cubicBezTo>
                    <a:pt x="153156" y="4660007"/>
                    <a:pt x="100139" y="4638047"/>
                    <a:pt x="61050" y="4598958"/>
                  </a:cubicBezTo>
                  <a:cubicBezTo>
                    <a:pt x="21960" y="4559868"/>
                    <a:pt x="0" y="4506851"/>
                    <a:pt x="0" y="4451571"/>
                  </a:cubicBezTo>
                  <a:lnTo>
                    <a:pt x="0" y="208437"/>
                  </a:lnTo>
                  <a:cubicBezTo>
                    <a:pt x="0" y="153156"/>
                    <a:pt x="21960" y="100139"/>
                    <a:pt x="61050" y="61050"/>
                  </a:cubicBezTo>
                  <a:cubicBezTo>
                    <a:pt x="100139" y="21960"/>
                    <a:pt x="153156" y="0"/>
                    <a:pt x="208437" y="0"/>
                  </a:cubicBezTo>
                  <a:close/>
                </a:path>
              </a:pathLst>
            </a:custGeom>
            <a:solidFill>
              <a:srgbClr val="000E44"/>
            </a:solidFill>
            <a:ln w="152400" cap="rnd">
              <a:solidFill>
                <a:srgbClr val="3DADFF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47625"/>
              <a:ext cx="416874" cy="461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7150590" y="8912356"/>
            <a:ext cx="995583" cy="995583"/>
            <a:chOff x="0" y="0"/>
            <a:chExt cx="14840029" cy="148400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4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4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4446502" y="8912356"/>
            <a:ext cx="995583" cy="995583"/>
          </a:xfrm>
          <a:custGeom>
            <a:avLst/>
            <a:gdLst/>
            <a:ahLst/>
            <a:cxnLst/>
            <a:rect r="r" b="b" t="t" l="l"/>
            <a:pathLst>
              <a:path h="995583" w="995583">
                <a:moveTo>
                  <a:pt x="0" y="0"/>
                </a:moveTo>
                <a:lnTo>
                  <a:pt x="995583" y="0"/>
                </a:lnTo>
                <a:lnTo>
                  <a:pt x="995583" y="995583"/>
                </a:lnTo>
                <a:lnTo>
                  <a:pt x="0" y="995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7523394" y="9145623"/>
            <a:ext cx="249975" cy="529048"/>
          </a:xfrm>
          <a:custGeom>
            <a:avLst/>
            <a:gdLst/>
            <a:ahLst/>
            <a:cxnLst/>
            <a:rect r="r" b="b" t="t" l="l"/>
            <a:pathLst>
              <a:path h="529048" w="249975">
                <a:moveTo>
                  <a:pt x="0" y="0"/>
                </a:moveTo>
                <a:lnTo>
                  <a:pt x="249975" y="0"/>
                </a:lnTo>
                <a:lnTo>
                  <a:pt x="249975" y="529048"/>
                </a:lnTo>
                <a:lnTo>
                  <a:pt x="0" y="529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687419" y="364545"/>
            <a:ext cx="3451508" cy="1112657"/>
            <a:chOff x="0" y="0"/>
            <a:chExt cx="4602011" cy="1483542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66675"/>
              <a:ext cx="4602011" cy="1197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4"/>
                </a:lnSpc>
              </a:pPr>
              <a:r>
                <a:rPr lang="en-US" sz="3464">
                  <a:solidFill>
                    <a:srgbClr val="3DADFF"/>
                  </a:solidFill>
                  <a:latin typeface="Russo One Bold"/>
                </a:rPr>
                <a:t>GUÍA </a:t>
              </a:r>
              <a:r>
                <a:rPr lang="en-US" sz="3464">
                  <a:solidFill>
                    <a:srgbClr val="8BEAFF"/>
                  </a:solidFill>
                  <a:latin typeface="Russo One Bold"/>
                </a:rPr>
                <a:t>CREATIVA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150503" y="1283232"/>
              <a:ext cx="2301005" cy="20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379522" y="-8939113"/>
            <a:ext cx="1528956" cy="19879591"/>
            <a:chOff x="0" y="0"/>
            <a:chExt cx="363449" cy="47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449" cy="4725588"/>
            </a:xfrm>
            <a:custGeom>
              <a:avLst/>
              <a:gdLst/>
              <a:ahLst/>
              <a:cxnLst/>
              <a:rect r="r" b="b" t="t" l="l"/>
              <a:pathLst>
                <a:path h="4725588" w="363449">
                  <a:moveTo>
                    <a:pt x="181724" y="0"/>
                  </a:moveTo>
                  <a:lnTo>
                    <a:pt x="181724" y="0"/>
                  </a:lnTo>
                  <a:cubicBezTo>
                    <a:pt x="229921" y="0"/>
                    <a:pt x="276143" y="19146"/>
                    <a:pt x="310223" y="53226"/>
                  </a:cubicBezTo>
                  <a:cubicBezTo>
                    <a:pt x="344303" y="87306"/>
                    <a:pt x="363449" y="133528"/>
                    <a:pt x="363449" y="181724"/>
                  </a:cubicBezTo>
                  <a:lnTo>
                    <a:pt x="363449" y="4543863"/>
                  </a:lnTo>
                  <a:cubicBezTo>
                    <a:pt x="363449" y="4644227"/>
                    <a:pt x="282088" y="4725588"/>
                    <a:pt x="181724" y="4725588"/>
                  </a:cubicBezTo>
                  <a:lnTo>
                    <a:pt x="181724" y="4725588"/>
                  </a:lnTo>
                  <a:cubicBezTo>
                    <a:pt x="81361" y="4725588"/>
                    <a:pt x="0" y="4644227"/>
                    <a:pt x="0" y="4543863"/>
                  </a:cubicBezTo>
                  <a:lnTo>
                    <a:pt x="0" y="181724"/>
                  </a:lnTo>
                  <a:cubicBezTo>
                    <a:pt x="0" y="81361"/>
                    <a:pt x="81361" y="0"/>
                    <a:pt x="181724" y="0"/>
                  </a:cubicBezTo>
                  <a:close/>
                </a:path>
              </a:pathLst>
            </a:custGeom>
            <a:solidFill>
              <a:srgbClr val="4590E6"/>
            </a:solidFill>
            <a:ln w="1428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363449" cy="467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16400" y="800016"/>
            <a:ext cx="319673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Chau Philomene"/>
              </a:rPr>
              <a:t>¿AÚN NO TIENES CUENTA?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889511" y="689584"/>
            <a:ext cx="2853504" cy="575193"/>
            <a:chOff x="0" y="0"/>
            <a:chExt cx="678308" cy="136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8308" cy="136729"/>
            </a:xfrm>
            <a:custGeom>
              <a:avLst/>
              <a:gdLst/>
              <a:ahLst/>
              <a:cxnLst/>
              <a:rect r="r" b="b" t="t" l="l"/>
              <a:pathLst>
                <a:path h="136729" w="678308">
                  <a:moveTo>
                    <a:pt x="65115" y="0"/>
                  </a:moveTo>
                  <a:lnTo>
                    <a:pt x="613193" y="0"/>
                  </a:lnTo>
                  <a:cubicBezTo>
                    <a:pt x="649155" y="0"/>
                    <a:pt x="678308" y="29153"/>
                    <a:pt x="678308" y="65115"/>
                  </a:cubicBezTo>
                  <a:lnTo>
                    <a:pt x="678308" y="71614"/>
                  </a:lnTo>
                  <a:cubicBezTo>
                    <a:pt x="678308" y="107576"/>
                    <a:pt x="649155" y="136729"/>
                    <a:pt x="613193" y="136729"/>
                  </a:cubicBezTo>
                  <a:lnTo>
                    <a:pt x="65115" y="136729"/>
                  </a:lnTo>
                  <a:cubicBezTo>
                    <a:pt x="29153" y="136729"/>
                    <a:pt x="0" y="107576"/>
                    <a:pt x="0" y="71614"/>
                  </a:cubicBezTo>
                  <a:lnTo>
                    <a:pt x="0" y="65115"/>
                  </a:lnTo>
                  <a:cubicBezTo>
                    <a:pt x="0" y="29153"/>
                    <a:pt x="29153" y="0"/>
                    <a:pt x="6511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678308" cy="98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39524" y="2383569"/>
            <a:ext cx="7975243" cy="7417775"/>
            <a:chOff x="0" y="0"/>
            <a:chExt cx="1895799" cy="17632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799" cy="1763283"/>
            </a:xfrm>
            <a:custGeom>
              <a:avLst/>
              <a:gdLst/>
              <a:ahLst/>
              <a:cxnLst/>
              <a:rect r="r" b="b" t="t" l="l"/>
              <a:pathLst>
                <a:path h="1763283" w="1895799">
                  <a:moveTo>
                    <a:pt x="49508" y="0"/>
                  </a:moveTo>
                  <a:lnTo>
                    <a:pt x="1846291" y="0"/>
                  </a:lnTo>
                  <a:cubicBezTo>
                    <a:pt x="1873633" y="0"/>
                    <a:pt x="1895799" y="22165"/>
                    <a:pt x="1895799" y="49508"/>
                  </a:cubicBezTo>
                  <a:lnTo>
                    <a:pt x="1895799" y="1713775"/>
                  </a:lnTo>
                  <a:cubicBezTo>
                    <a:pt x="1895799" y="1741117"/>
                    <a:pt x="1873633" y="1763283"/>
                    <a:pt x="1846291" y="1763283"/>
                  </a:cubicBezTo>
                  <a:lnTo>
                    <a:pt x="49508" y="1763283"/>
                  </a:lnTo>
                  <a:cubicBezTo>
                    <a:pt x="22165" y="1763283"/>
                    <a:pt x="0" y="1741117"/>
                    <a:pt x="0" y="1713775"/>
                  </a:cubicBezTo>
                  <a:lnTo>
                    <a:pt x="0" y="49508"/>
                  </a:lnTo>
                  <a:cubicBezTo>
                    <a:pt x="0" y="22165"/>
                    <a:pt x="22165" y="0"/>
                    <a:pt x="49508" y="0"/>
                  </a:cubicBezTo>
                  <a:close/>
                </a:path>
              </a:pathLst>
            </a:custGeom>
            <a:solidFill>
              <a:srgbClr val="2378B2">
                <a:alpha val="80000"/>
              </a:srgbClr>
            </a:solidFill>
            <a:ln w="104775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895799" cy="1715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8669046" y="692315"/>
            <a:ext cx="554329" cy="4940379"/>
            <a:chOff x="0" y="0"/>
            <a:chExt cx="131770" cy="1174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770" cy="1174380"/>
            </a:xfrm>
            <a:custGeom>
              <a:avLst/>
              <a:gdLst/>
              <a:ahLst/>
              <a:cxnLst/>
              <a:rect r="r" b="b" t="t" l="l"/>
              <a:pathLst>
                <a:path h="1174380" w="131770">
                  <a:moveTo>
                    <a:pt x="65885" y="0"/>
                  </a:moveTo>
                  <a:lnTo>
                    <a:pt x="65885" y="0"/>
                  </a:lnTo>
                  <a:cubicBezTo>
                    <a:pt x="102272" y="0"/>
                    <a:pt x="131770" y="29498"/>
                    <a:pt x="131770" y="65885"/>
                  </a:cubicBezTo>
                  <a:lnTo>
                    <a:pt x="131770" y="1108495"/>
                  </a:lnTo>
                  <a:cubicBezTo>
                    <a:pt x="131770" y="1144882"/>
                    <a:pt x="102272" y="1174380"/>
                    <a:pt x="65885" y="1174380"/>
                  </a:cubicBezTo>
                  <a:lnTo>
                    <a:pt x="65885" y="1174380"/>
                  </a:lnTo>
                  <a:cubicBezTo>
                    <a:pt x="29498" y="1174380"/>
                    <a:pt x="0" y="1144882"/>
                    <a:pt x="0" y="1108495"/>
                  </a:cubicBezTo>
                  <a:lnTo>
                    <a:pt x="0" y="65885"/>
                  </a:lnTo>
                  <a:cubicBezTo>
                    <a:pt x="0" y="29498"/>
                    <a:pt x="29498" y="0"/>
                    <a:pt x="65885" y="0"/>
                  </a:cubicBezTo>
                  <a:close/>
                </a:path>
              </a:pathLst>
            </a:custGeom>
            <a:solidFill>
              <a:srgbClr val="CFE6E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31770" cy="1126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54774" y="2966925"/>
            <a:ext cx="274474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Chau Philomene"/>
              </a:rPr>
              <a:t>INICIA  SESIÓN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35805" y="3811132"/>
            <a:ext cx="6294028" cy="5303619"/>
            <a:chOff x="0" y="0"/>
            <a:chExt cx="1496156" cy="12607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6156" cy="1260726"/>
            </a:xfrm>
            <a:custGeom>
              <a:avLst/>
              <a:gdLst/>
              <a:ahLst/>
              <a:cxnLst/>
              <a:rect r="r" b="b" t="t" l="l"/>
              <a:pathLst>
                <a:path h="1260726" w="1496156">
                  <a:moveTo>
                    <a:pt x="62732" y="0"/>
                  </a:moveTo>
                  <a:lnTo>
                    <a:pt x="1433424" y="0"/>
                  </a:lnTo>
                  <a:cubicBezTo>
                    <a:pt x="1468070" y="0"/>
                    <a:pt x="1496156" y="28086"/>
                    <a:pt x="1496156" y="62732"/>
                  </a:cubicBezTo>
                  <a:lnTo>
                    <a:pt x="1496156" y="1197994"/>
                  </a:lnTo>
                  <a:cubicBezTo>
                    <a:pt x="1496156" y="1232640"/>
                    <a:pt x="1468070" y="1260726"/>
                    <a:pt x="1433424" y="1260726"/>
                  </a:cubicBezTo>
                  <a:lnTo>
                    <a:pt x="62732" y="1260726"/>
                  </a:lnTo>
                  <a:cubicBezTo>
                    <a:pt x="46095" y="1260726"/>
                    <a:pt x="30138" y="1254116"/>
                    <a:pt x="18374" y="1242352"/>
                  </a:cubicBezTo>
                  <a:cubicBezTo>
                    <a:pt x="6609" y="1230587"/>
                    <a:pt x="0" y="1214631"/>
                    <a:pt x="0" y="1197994"/>
                  </a:cubicBezTo>
                  <a:lnTo>
                    <a:pt x="0" y="62732"/>
                  </a:lnTo>
                  <a:cubicBezTo>
                    <a:pt x="0" y="28086"/>
                    <a:pt x="28086" y="0"/>
                    <a:pt x="62732" y="0"/>
                  </a:cubicBezTo>
                  <a:close/>
                </a:path>
              </a:pathLst>
            </a:custGeom>
            <a:solidFill>
              <a:srgbClr val="CFE6E5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1496156" cy="121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8627050" y="6658485"/>
            <a:ext cx="711539" cy="2777139"/>
            <a:chOff x="0" y="0"/>
            <a:chExt cx="169140" cy="6601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140" cy="660155"/>
            </a:xfrm>
            <a:custGeom>
              <a:avLst/>
              <a:gdLst/>
              <a:ahLst/>
              <a:cxnLst/>
              <a:rect r="r" b="b" t="t" l="l"/>
              <a:pathLst>
                <a:path h="660155" w="169140">
                  <a:moveTo>
                    <a:pt x="84570" y="0"/>
                  </a:moveTo>
                  <a:lnTo>
                    <a:pt x="84570" y="0"/>
                  </a:lnTo>
                  <a:cubicBezTo>
                    <a:pt x="131277" y="0"/>
                    <a:pt x="169140" y="37863"/>
                    <a:pt x="169140" y="84570"/>
                  </a:cubicBezTo>
                  <a:lnTo>
                    <a:pt x="169140" y="575585"/>
                  </a:lnTo>
                  <a:cubicBezTo>
                    <a:pt x="169140" y="622292"/>
                    <a:pt x="131277" y="660155"/>
                    <a:pt x="84570" y="660155"/>
                  </a:cubicBezTo>
                  <a:lnTo>
                    <a:pt x="84570" y="660155"/>
                  </a:lnTo>
                  <a:cubicBezTo>
                    <a:pt x="37863" y="660155"/>
                    <a:pt x="0" y="622292"/>
                    <a:pt x="0" y="575585"/>
                  </a:cubicBezTo>
                  <a:lnTo>
                    <a:pt x="0" y="84570"/>
                  </a:lnTo>
                  <a:cubicBezTo>
                    <a:pt x="0" y="37863"/>
                    <a:pt x="37863" y="0"/>
                    <a:pt x="84570" y="0"/>
                  </a:cubicBezTo>
                  <a:close/>
                </a:path>
              </a:pathLst>
            </a:custGeom>
            <a:solidFill>
              <a:srgbClr val="46706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47625"/>
              <a:ext cx="169140" cy="612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8710548" y="2827910"/>
            <a:ext cx="711539" cy="4581440"/>
            <a:chOff x="0" y="0"/>
            <a:chExt cx="169140" cy="10890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140" cy="1089056"/>
            </a:xfrm>
            <a:custGeom>
              <a:avLst/>
              <a:gdLst/>
              <a:ahLst/>
              <a:cxnLst/>
              <a:rect r="r" b="b" t="t" l="l"/>
              <a:pathLst>
                <a:path h="1089056" w="169140">
                  <a:moveTo>
                    <a:pt x="84570" y="0"/>
                  </a:moveTo>
                  <a:lnTo>
                    <a:pt x="84570" y="0"/>
                  </a:lnTo>
                  <a:cubicBezTo>
                    <a:pt x="131277" y="0"/>
                    <a:pt x="169140" y="37863"/>
                    <a:pt x="169140" y="84570"/>
                  </a:cubicBezTo>
                  <a:lnTo>
                    <a:pt x="169140" y="1004486"/>
                  </a:lnTo>
                  <a:cubicBezTo>
                    <a:pt x="169140" y="1051193"/>
                    <a:pt x="131277" y="1089056"/>
                    <a:pt x="84570" y="1089056"/>
                  </a:cubicBezTo>
                  <a:lnTo>
                    <a:pt x="84570" y="1089056"/>
                  </a:lnTo>
                  <a:cubicBezTo>
                    <a:pt x="37863" y="1089056"/>
                    <a:pt x="0" y="1051193"/>
                    <a:pt x="0" y="1004486"/>
                  </a:cubicBezTo>
                  <a:lnTo>
                    <a:pt x="0" y="84570"/>
                  </a:lnTo>
                  <a:cubicBezTo>
                    <a:pt x="0" y="37863"/>
                    <a:pt x="37863" y="0"/>
                    <a:pt x="84570" y="0"/>
                  </a:cubicBezTo>
                  <a:close/>
                </a:path>
              </a:pathLst>
            </a:custGeom>
            <a:solidFill>
              <a:srgbClr val="FFF6FE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169140" cy="104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8710548" y="4388455"/>
            <a:ext cx="711539" cy="4696025"/>
            <a:chOff x="0" y="0"/>
            <a:chExt cx="169140" cy="11162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9140" cy="1116294"/>
            </a:xfrm>
            <a:custGeom>
              <a:avLst/>
              <a:gdLst/>
              <a:ahLst/>
              <a:cxnLst/>
              <a:rect r="r" b="b" t="t" l="l"/>
              <a:pathLst>
                <a:path h="1116294" w="169140">
                  <a:moveTo>
                    <a:pt x="84570" y="0"/>
                  </a:moveTo>
                  <a:lnTo>
                    <a:pt x="84570" y="0"/>
                  </a:lnTo>
                  <a:cubicBezTo>
                    <a:pt x="131277" y="0"/>
                    <a:pt x="169140" y="37863"/>
                    <a:pt x="169140" y="84570"/>
                  </a:cubicBezTo>
                  <a:lnTo>
                    <a:pt x="169140" y="1031724"/>
                  </a:lnTo>
                  <a:cubicBezTo>
                    <a:pt x="169140" y="1078431"/>
                    <a:pt x="131277" y="1116294"/>
                    <a:pt x="84570" y="1116294"/>
                  </a:cubicBezTo>
                  <a:lnTo>
                    <a:pt x="84570" y="1116294"/>
                  </a:lnTo>
                  <a:cubicBezTo>
                    <a:pt x="37863" y="1116294"/>
                    <a:pt x="0" y="1078431"/>
                    <a:pt x="0" y="1031724"/>
                  </a:cubicBezTo>
                  <a:lnTo>
                    <a:pt x="0" y="84570"/>
                  </a:lnTo>
                  <a:cubicBezTo>
                    <a:pt x="0" y="37863"/>
                    <a:pt x="37863" y="0"/>
                    <a:pt x="84570" y="0"/>
                  </a:cubicBezTo>
                  <a:close/>
                </a:path>
              </a:pathLst>
            </a:custGeom>
            <a:solidFill>
              <a:srgbClr val="FFF6F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169140" cy="1068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371389" y="6389124"/>
            <a:ext cx="691054" cy="703113"/>
          </a:xfrm>
          <a:custGeom>
            <a:avLst/>
            <a:gdLst/>
            <a:ahLst/>
            <a:cxnLst/>
            <a:rect r="r" b="b" t="t" l="l"/>
            <a:pathLst>
              <a:path h="703113" w="691054">
                <a:moveTo>
                  <a:pt x="0" y="0"/>
                </a:moveTo>
                <a:lnTo>
                  <a:pt x="691054" y="0"/>
                </a:lnTo>
                <a:lnTo>
                  <a:pt x="691054" y="703113"/>
                </a:lnTo>
                <a:lnTo>
                  <a:pt x="0" y="703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2" t="0" r="-872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274505" y="4298676"/>
            <a:ext cx="3849105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000000"/>
                </a:solidFill>
                <a:latin typeface="Chau Philomene"/>
              </a:rPr>
              <a:t>NOMBRE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94895" y="5917016"/>
            <a:ext cx="3849105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000000"/>
                </a:solidFill>
                <a:latin typeface="Chau Philomene"/>
              </a:rPr>
              <a:t>BOLETA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658" y="7869255"/>
            <a:ext cx="3849105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Chau Philomene"/>
              </a:rPr>
              <a:t>INICIAR SESIÓN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33776" y="499661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43893" y="822883"/>
            <a:ext cx="2744741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Chau Philomene"/>
              </a:rPr>
              <a:t>RESGÍSTRATE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94232" y="162823"/>
            <a:ext cx="1572936" cy="1628716"/>
            <a:chOff x="0" y="0"/>
            <a:chExt cx="2097248" cy="217162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0518215" y="2963803"/>
            <a:ext cx="397402" cy="397402"/>
          </a:xfrm>
          <a:custGeom>
            <a:avLst/>
            <a:gdLst/>
            <a:ahLst/>
            <a:cxnLst/>
            <a:rect r="r" b="b" t="t" l="l"/>
            <a:pathLst>
              <a:path h="397402" w="397402">
                <a:moveTo>
                  <a:pt x="0" y="0"/>
                </a:moveTo>
                <a:lnTo>
                  <a:pt x="397402" y="0"/>
                </a:lnTo>
                <a:lnTo>
                  <a:pt x="397402" y="397402"/>
                </a:lnTo>
                <a:lnTo>
                  <a:pt x="0" y="397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-1222861" y="4831109"/>
            <a:ext cx="3086100" cy="3086100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35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-1257365" y="4879458"/>
            <a:ext cx="3026459" cy="3037752"/>
          </a:xfrm>
          <a:custGeom>
            <a:avLst/>
            <a:gdLst/>
            <a:ahLst/>
            <a:cxnLst/>
            <a:rect r="r" b="b" t="t" l="l"/>
            <a:pathLst>
              <a:path h="3037752" w="3026459">
                <a:moveTo>
                  <a:pt x="0" y="0"/>
                </a:moveTo>
                <a:lnTo>
                  <a:pt x="3026459" y="0"/>
                </a:lnTo>
                <a:lnTo>
                  <a:pt x="3026459" y="3037751"/>
                </a:lnTo>
                <a:lnTo>
                  <a:pt x="0" y="3037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-216762" y="2638441"/>
            <a:ext cx="782982" cy="782982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-118576" y="2638441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3" y="0"/>
                </a:lnTo>
                <a:lnTo>
                  <a:pt x="639363" y="641749"/>
                </a:lnTo>
                <a:lnTo>
                  <a:pt x="0" y="641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5" id="55"/>
          <p:cNvGrpSpPr/>
          <p:nvPr/>
        </p:nvGrpSpPr>
        <p:grpSpPr>
          <a:xfrm rot="0">
            <a:off x="1863239" y="3221283"/>
            <a:ext cx="782982" cy="782982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935048" y="3221283"/>
            <a:ext cx="639364" cy="641749"/>
          </a:xfrm>
          <a:custGeom>
            <a:avLst/>
            <a:gdLst/>
            <a:ahLst/>
            <a:cxnLst/>
            <a:rect r="r" b="b" t="t" l="l"/>
            <a:pathLst>
              <a:path h="641749" w="639364">
                <a:moveTo>
                  <a:pt x="0" y="0"/>
                </a:moveTo>
                <a:lnTo>
                  <a:pt x="639364" y="0"/>
                </a:lnTo>
                <a:lnTo>
                  <a:pt x="639364" y="641750"/>
                </a:lnTo>
                <a:lnTo>
                  <a:pt x="0" y="641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2971968" y="5797749"/>
            <a:ext cx="782982" cy="785904"/>
          </a:xfrm>
          <a:custGeom>
            <a:avLst/>
            <a:gdLst/>
            <a:ahLst/>
            <a:cxnLst/>
            <a:rect r="r" b="b" t="t" l="l"/>
            <a:pathLst>
              <a:path h="785904" w="782982">
                <a:moveTo>
                  <a:pt x="0" y="0"/>
                </a:moveTo>
                <a:lnTo>
                  <a:pt x="782982" y="0"/>
                </a:lnTo>
                <a:lnTo>
                  <a:pt x="782982" y="785903"/>
                </a:lnTo>
                <a:lnTo>
                  <a:pt x="0" y="785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0" id="60"/>
          <p:cNvGrpSpPr/>
          <p:nvPr/>
        </p:nvGrpSpPr>
        <p:grpSpPr>
          <a:xfrm rot="0">
            <a:off x="1863239" y="8185063"/>
            <a:ext cx="782982" cy="782982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2024352" y="8185063"/>
            <a:ext cx="885633" cy="888937"/>
          </a:xfrm>
          <a:custGeom>
            <a:avLst/>
            <a:gdLst/>
            <a:ahLst/>
            <a:cxnLst/>
            <a:rect r="r" b="b" t="t" l="l"/>
            <a:pathLst>
              <a:path h="888937" w="885633">
                <a:moveTo>
                  <a:pt x="0" y="0"/>
                </a:moveTo>
                <a:lnTo>
                  <a:pt x="885633" y="0"/>
                </a:lnTo>
                <a:lnTo>
                  <a:pt x="885633" y="888937"/>
                </a:lnTo>
                <a:lnTo>
                  <a:pt x="0" y="888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4" id="64"/>
          <p:cNvGrpSpPr/>
          <p:nvPr/>
        </p:nvGrpSpPr>
        <p:grpSpPr>
          <a:xfrm rot="0">
            <a:off x="-275250" y="8968045"/>
            <a:ext cx="782982" cy="782982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-152050" y="9130117"/>
            <a:ext cx="536581" cy="538584"/>
          </a:xfrm>
          <a:custGeom>
            <a:avLst/>
            <a:gdLst/>
            <a:ahLst/>
            <a:cxnLst/>
            <a:rect r="r" b="b" t="t" l="l"/>
            <a:pathLst>
              <a:path h="538584" w="536581">
                <a:moveTo>
                  <a:pt x="0" y="0"/>
                </a:moveTo>
                <a:lnTo>
                  <a:pt x="536581" y="0"/>
                </a:lnTo>
                <a:lnTo>
                  <a:pt x="536581" y="538584"/>
                </a:lnTo>
                <a:lnTo>
                  <a:pt x="0" y="538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8" id="68"/>
          <p:cNvGrpSpPr/>
          <p:nvPr/>
        </p:nvGrpSpPr>
        <p:grpSpPr>
          <a:xfrm rot="0">
            <a:off x="3128596" y="5814451"/>
            <a:ext cx="782982" cy="782982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15261477" y="1946866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15268378" y="7212852"/>
            <a:ext cx="4942048" cy="4942048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4D3"/>
            </a:solidFill>
            <a:ln w="809625" cap="sq">
              <a:solidFill>
                <a:srgbClr val="000E44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15697003" y="7718545"/>
            <a:ext cx="3533333" cy="3533333"/>
          </a:xfrm>
          <a:custGeom>
            <a:avLst/>
            <a:gdLst/>
            <a:ahLst/>
            <a:cxnLst/>
            <a:rect r="r" b="b" t="t" l="l"/>
            <a:pathLst>
              <a:path h="3533333" w="3533333">
                <a:moveTo>
                  <a:pt x="0" y="0"/>
                </a:moveTo>
                <a:lnTo>
                  <a:pt x="3533333" y="0"/>
                </a:lnTo>
                <a:lnTo>
                  <a:pt x="3533333" y="3533333"/>
                </a:lnTo>
                <a:lnTo>
                  <a:pt x="0" y="35333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710" r="-113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921916" y="2569777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399563" y="5358700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9" y="0"/>
                </a:lnTo>
                <a:lnTo>
                  <a:pt x="6617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295327" y="4107415"/>
            <a:ext cx="3980550" cy="3925205"/>
            <a:chOff x="0" y="0"/>
            <a:chExt cx="5307399" cy="5233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3680" y="226784"/>
              <a:ext cx="4780039" cy="4780039"/>
            </a:xfrm>
            <a:custGeom>
              <a:avLst/>
              <a:gdLst/>
              <a:ahLst/>
              <a:cxnLst/>
              <a:rect r="r" b="b" t="t" l="l"/>
              <a:pathLst>
                <a:path h="4780039" w="4780039">
                  <a:moveTo>
                    <a:pt x="0" y="0"/>
                  </a:moveTo>
                  <a:lnTo>
                    <a:pt x="4780039" y="0"/>
                  </a:lnTo>
                  <a:lnTo>
                    <a:pt x="4780039" y="4780039"/>
                  </a:lnTo>
                  <a:lnTo>
                    <a:pt x="0" y="4780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782603"/>
              <a:ext cx="5307399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3er </a:t>
              </a:r>
            </a:p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semestre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33607" cy="5233607"/>
            </a:xfrm>
            <a:custGeom>
              <a:avLst/>
              <a:gdLst/>
              <a:ahLst/>
              <a:cxnLst/>
              <a:rect r="r" b="b" t="t" l="l"/>
              <a:pathLst>
                <a:path h="5233607" w="5233607">
                  <a:moveTo>
                    <a:pt x="0" y="0"/>
                  </a:moveTo>
                  <a:lnTo>
                    <a:pt x="5233607" y="0"/>
                  </a:lnTo>
                  <a:lnTo>
                    <a:pt x="5233607" y="5233607"/>
                  </a:lnTo>
                  <a:lnTo>
                    <a:pt x="0" y="5233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85401" y="6117544"/>
            <a:ext cx="3980550" cy="3830152"/>
            <a:chOff x="0" y="0"/>
            <a:chExt cx="5307399" cy="5106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37674" y="253482"/>
              <a:ext cx="4632051" cy="4632051"/>
            </a:xfrm>
            <a:custGeom>
              <a:avLst/>
              <a:gdLst/>
              <a:ahLst/>
              <a:cxnLst/>
              <a:rect r="r" b="b" t="t" l="l"/>
              <a:pathLst>
                <a:path h="4632051" w="4632051">
                  <a:moveTo>
                    <a:pt x="0" y="0"/>
                  </a:moveTo>
                  <a:lnTo>
                    <a:pt x="4632051" y="0"/>
                  </a:lnTo>
                  <a:lnTo>
                    <a:pt x="4632051" y="4632051"/>
                  </a:lnTo>
                  <a:lnTo>
                    <a:pt x="0" y="463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032735"/>
              <a:ext cx="5307399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4to</a:t>
              </a:r>
            </a:p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semestre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00265" y="0"/>
              <a:ext cx="5106869" cy="5106869"/>
            </a:xfrm>
            <a:custGeom>
              <a:avLst/>
              <a:gdLst/>
              <a:ahLst/>
              <a:cxnLst/>
              <a:rect r="r" b="b" t="t" l="l"/>
              <a:pathLst>
                <a:path h="5106869" w="5106869">
                  <a:moveTo>
                    <a:pt x="0" y="0"/>
                  </a:moveTo>
                  <a:lnTo>
                    <a:pt x="5106869" y="0"/>
                  </a:lnTo>
                  <a:lnTo>
                    <a:pt x="5106869" y="5106869"/>
                  </a:lnTo>
                  <a:lnTo>
                    <a:pt x="0" y="510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83786" y="3328055"/>
            <a:ext cx="3440228" cy="3440228"/>
          </a:xfrm>
          <a:custGeom>
            <a:avLst/>
            <a:gdLst/>
            <a:ahLst/>
            <a:cxnLst/>
            <a:rect r="r" b="b" t="t" l="l"/>
            <a:pathLst>
              <a:path h="3440228" w="3440228">
                <a:moveTo>
                  <a:pt x="0" y="0"/>
                </a:moveTo>
                <a:lnTo>
                  <a:pt x="3440228" y="0"/>
                </a:lnTo>
                <a:lnTo>
                  <a:pt x="3440228" y="3440227"/>
                </a:lnTo>
                <a:lnTo>
                  <a:pt x="0" y="3440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3625" y="4665277"/>
            <a:ext cx="398055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-225">
                <a:solidFill>
                  <a:srgbClr val="00004E"/>
                </a:solidFill>
                <a:latin typeface="Trend Sans One"/>
              </a:rPr>
              <a:t>1er </a:t>
            </a:r>
          </a:p>
          <a:p>
            <a:pPr algn="ctr">
              <a:lnSpc>
                <a:spcPts val="3000"/>
              </a:lnSpc>
            </a:pPr>
            <a:r>
              <a:rPr lang="en-US" sz="3000" spc="-225">
                <a:solidFill>
                  <a:srgbClr val="00004E"/>
                </a:solidFill>
                <a:latin typeface="Trend Sans One"/>
              </a:rPr>
              <a:t>semestre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92990" y="3127003"/>
            <a:ext cx="3842332" cy="3842332"/>
          </a:xfrm>
          <a:custGeom>
            <a:avLst/>
            <a:gdLst/>
            <a:ahLst/>
            <a:cxnLst/>
            <a:rect r="r" b="b" t="t" l="l"/>
            <a:pathLst>
              <a:path h="3842332" w="3842332">
                <a:moveTo>
                  <a:pt x="0" y="0"/>
                </a:moveTo>
                <a:lnTo>
                  <a:pt x="3842332" y="0"/>
                </a:lnTo>
                <a:lnTo>
                  <a:pt x="3842332" y="3842332"/>
                </a:lnTo>
                <a:lnTo>
                  <a:pt x="0" y="384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932429" y="5809930"/>
            <a:ext cx="3980550" cy="3925205"/>
            <a:chOff x="0" y="0"/>
            <a:chExt cx="5307399" cy="52336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21601" y="284705"/>
              <a:ext cx="4664198" cy="4664198"/>
            </a:xfrm>
            <a:custGeom>
              <a:avLst/>
              <a:gdLst/>
              <a:ahLst/>
              <a:cxnLst/>
              <a:rect r="r" b="b" t="t" l="l"/>
              <a:pathLst>
                <a:path h="4664198" w="4664198">
                  <a:moveTo>
                    <a:pt x="0" y="0"/>
                  </a:moveTo>
                  <a:lnTo>
                    <a:pt x="4664198" y="0"/>
                  </a:lnTo>
                  <a:lnTo>
                    <a:pt x="4664198" y="4664197"/>
                  </a:lnTo>
                  <a:lnTo>
                    <a:pt x="0" y="466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030459"/>
              <a:ext cx="5307399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2do</a:t>
              </a:r>
            </a:p>
            <a:p>
              <a:pPr algn="ctr">
                <a:lnSpc>
                  <a:spcPts val="3000"/>
                </a:lnSpc>
              </a:pPr>
              <a:r>
                <a:rPr lang="en-US" sz="3000" spc="-225">
                  <a:solidFill>
                    <a:srgbClr val="00004E"/>
                  </a:solidFill>
                  <a:latin typeface="Trend Sans One"/>
                </a:rPr>
                <a:t>semestre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46447" y="0"/>
              <a:ext cx="5233607" cy="5233607"/>
            </a:xfrm>
            <a:custGeom>
              <a:avLst/>
              <a:gdLst/>
              <a:ahLst/>
              <a:cxnLst/>
              <a:rect r="r" b="b" t="t" l="l"/>
              <a:pathLst>
                <a:path h="5233607" w="5233607">
                  <a:moveTo>
                    <a:pt x="0" y="0"/>
                  </a:moveTo>
                  <a:lnTo>
                    <a:pt x="5233607" y="0"/>
                  </a:lnTo>
                  <a:lnTo>
                    <a:pt x="5233607" y="5233607"/>
                  </a:lnTo>
                  <a:lnTo>
                    <a:pt x="0" y="5233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48630" y="18764"/>
            <a:ext cx="15673944" cy="1399416"/>
            <a:chOff x="0" y="0"/>
            <a:chExt cx="4128117" cy="3685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28117" cy="368571"/>
            </a:xfrm>
            <a:custGeom>
              <a:avLst/>
              <a:gdLst/>
              <a:ahLst/>
              <a:cxnLst/>
              <a:rect r="r" b="b" t="t" l="l"/>
              <a:pathLst>
                <a:path h="368571" w="4128117">
                  <a:moveTo>
                    <a:pt x="0" y="0"/>
                  </a:moveTo>
                  <a:lnTo>
                    <a:pt x="3924917" y="0"/>
                  </a:lnTo>
                  <a:lnTo>
                    <a:pt x="4128117" y="184285"/>
                  </a:lnTo>
                  <a:lnTo>
                    <a:pt x="3924917" y="368571"/>
                  </a:lnTo>
                  <a:lnTo>
                    <a:pt x="0" y="368571"/>
                  </a:lnTo>
                  <a:lnTo>
                    <a:pt x="203200" y="184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70AB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47625"/>
              <a:ext cx="3874117" cy="320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-849005" y="18764"/>
            <a:ext cx="6578314" cy="1399416"/>
            <a:chOff x="0" y="0"/>
            <a:chExt cx="1732560" cy="3685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32560" cy="368571"/>
            </a:xfrm>
            <a:custGeom>
              <a:avLst/>
              <a:gdLst/>
              <a:ahLst/>
              <a:cxnLst/>
              <a:rect r="r" b="b" t="t" l="l"/>
              <a:pathLst>
                <a:path h="368571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184285"/>
                  </a:lnTo>
                  <a:lnTo>
                    <a:pt x="1529360" y="368571"/>
                  </a:lnTo>
                  <a:lnTo>
                    <a:pt x="0" y="368571"/>
                  </a:lnTo>
                  <a:lnTo>
                    <a:pt x="203200" y="184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EE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47625"/>
              <a:ext cx="1478560" cy="320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227102" y="427178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53745" y="-95886"/>
            <a:ext cx="1572936" cy="1628716"/>
            <a:chOff x="0" y="0"/>
            <a:chExt cx="2097248" cy="217162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785480" y="366729"/>
            <a:ext cx="2157662" cy="661971"/>
            <a:chOff x="0" y="0"/>
            <a:chExt cx="512899" cy="1573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468744" y="1737988"/>
            <a:ext cx="10083074" cy="211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8223">
                <a:solidFill>
                  <a:srgbClr val="00004E"/>
                </a:solidFill>
                <a:latin typeface="Gagalin"/>
              </a:rPr>
              <a:t>¿QUÉ SEMESTRE DESEAS ESTUDIAR?</a:t>
            </a:r>
            <a:r>
              <a:rPr lang="en-US" sz="8223">
                <a:solidFill>
                  <a:srgbClr val="00004E"/>
                </a:solidFill>
                <a:latin typeface="Gagalin"/>
              </a:rPr>
              <a:t>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158355" y="48872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526682" y="24095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197045" y="366729"/>
            <a:ext cx="2157662" cy="661971"/>
            <a:chOff x="0" y="0"/>
            <a:chExt cx="2876883" cy="88262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350236" y="-8917194"/>
            <a:ext cx="1698377" cy="19532766"/>
            <a:chOff x="0" y="0"/>
            <a:chExt cx="403722" cy="46431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A9CFF8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50952" y="0"/>
            <a:ext cx="3722390" cy="10836477"/>
            <a:chOff x="0" y="0"/>
            <a:chExt cx="884851" cy="2575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4851" cy="2575944"/>
            </a:xfrm>
            <a:custGeom>
              <a:avLst/>
              <a:gdLst/>
              <a:ahLst/>
              <a:cxnLst/>
              <a:rect r="r" b="b" t="t" l="l"/>
              <a:pathLst>
                <a:path h="2575944" w="884851">
                  <a:moveTo>
                    <a:pt x="133109" y="0"/>
                  </a:moveTo>
                  <a:lnTo>
                    <a:pt x="751742" y="0"/>
                  </a:lnTo>
                  <a:cubicBezTo>
                    <a:pt x="787045" y="0"/>
                    <a:pt x="820902" y="14024"/>
                    <a:pt x="845864" y="38987"/>
                  </a:cubicBezTo>
                  <a:cubicBezTo>
                    <a:pt x="870827" y="63949"/>
                    <a:pt x="884851" y="97806"/>
                    <a:pt x="884851" y="133109"/>
                  </a:cubicBezTo>
                  <a:lnTo>
                    <a:pt x="884851" y="2442835"/>
                  </a:lnTo>
                  <a:cubicBezTo>
                    <a:pt x="884851" y="2478138"/>
                    <a:pt x="870827" y="2511995"/>
                    <a:pt x="845864" y="2536958"/>
                  </a:cubicBezTo>
                  <a:cubicBezTo>
                    <a:pt x="820902" y="2561920"/>
                    <a:pt x="787045" y="2575944"/>
                    <a:pt x="751742" y="2575944"/>
                  </a:cubicBezTo>
                  <a:lnTo>
                    <a:pt x="133109" y="2575944"/>
                  </a:lnTo>
                  <a:cubicBezTo>
                    <a:pt x="97806" y="2575944"/>
                    <a:pt x="63949" y="2561920"/>
                    <a:pt x="38987" y="2536958"/>
                  </a:cubicBezTo>
                  <a:cubicBezTo>
                    <a:pt x="14024" y="2511995"/>
                    <a:pt x="0" y="2478138"/>
                    <a:pt x="0" y="2442835"/>
                  </a:cubicBezTo>
                  <a:lnTo>
                    <a:pt x="0" y="133109"/>
                  </a:lnTo>
                  <a:cubicBezTo>
                    <a:pt x="0" y="97806"/>
                    <a:pt x="14024" y="63949"/>
                    <a:pt x="38987" y="38987"/>
                  </a:cubicBezTo>
                  <a:cubicBezTo>
                    <a:pt x="63949" y="14024"/>
                    <a:pt x="97806" y="0"/>
                    <a:pt x="133109" y="0"/>
                  </a:cubicBezTo>
                  <a:close/>
                </a:path>
              </a:pathLst>
            </a:custGeom>
            <a:solidFill>
              <a:srgbClr val="115670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884851" cy="2528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0080371" y="-4593798"/>
            <a:ext cx="1344257" cy="14470713"/>
            <a:chOff x="0" y="0"/>
            <a:chExt cx="319544" cy="34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9544" cy="3439840"/>
            </a:xfrm>
            <a:custGeom>
              <a:avLst/>
              <a:gdLst/>
              <a:ahLst/>
              <a:cxnLst/>
              <a:rect r="r" b="b" t="t" l="l"/>
              <a:pathLst>
                <a:path h="3439840" w="319544">
                  <a:moveTo>
                    <a:pt x="159772" y="0"/>
                  </a:moveTo>
                  <a:lnTo>
                    <a:pt x="159772" y="0"/>
                  </a:lnTo>
                  <a:cubicBezTo>
                    <a:pt x="248012" y="0"/>
                    <a:pt x="319544" y="71532"/>
                    <a:pt x="319544" y="159772"/>
                  </a:cubicBezTo>
                  <a:lnTo>
                    <a:pt x="319544" y="3280068"/>
                  </a:lnTo>
                  <a:cubicBezTo>
                    <a:pt x="319544" y="3368308"/>
                    <a:pt x="248012" y="3439840"/>
                    <a:pt x="159772" y="3439840"/>
                  </a:cubicBezTo>
                  <a:lnTo>
                    <a:pt x="159772" y="3439840"/>
                  </a:lnTo>
                  <a:cubicBezTo>
                    <a:pt x="71532" y="3439840"/>
                    <a:pt x="0" y="3368308"/>
                    <a:pt x="0" y="3280068"/>
                  </a:cubicBezTo>
                  <a:lnTo>
                    <a:pt x="0" y="159772"/>
                  </a:lnTo>
                  <a:cubicBezTo>
                    <a:pt x="0" y="71532"/>
                    <a:pt x="71532" y="0"/>
                    <a:pt x="159772" y="0"/>
                  </a:cubicBezTo>
                  <a:close/>
                </a:path>
              </a:pathLst>
            </a:custGeom>
            <a:solidFill>
              <a:srgbClr val="68BBE3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319544" cy="3392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13315" y="2641559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85480" y="2582432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2954" y="5063943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9" y="0"/>
                </a:lnTo>
                <a:lnTo>
                  <a:pt x="885739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7940361" y="-272398"/>
            <a:ext cx="5797388" cy="14297603"/>
            <a:chOff x="0" y="0"/>
            <a:chExt cx="1378100" cy="33986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8100" cy="3398690"/>
            </a:xfrm>
            <a:custGeom>
              <a:avLst/>
              <a:gdLst/>
              <a:ahLst/>
              <a:cxnLst/>
              <a:rect r="r" b="b" t="t" l="l"/>
              <a:pathLst>
                <a:path h="3398690" w="1378100">
                  <a:moveTo>
                    <a:pt x="68106" y="0"/>
                  </a:moveTo>
                  <a:lnTo>
                    <a:pt x="1309994" y="0"/>
                  </a:lnTo>
                  <a:cubicBezTo>
                    <a:pt x="1347608" y="0"/>
                    <a:pt x="1378100" y="30492"/>
                    <a:pt x="1378100" y="68106"/>
                  </a:cubicBezTo>
                  <a:lnTo>
                    <a:pt x="1378100" y="3330584"/>
                  </a:lnTo>
                  <a:cubicBezTo>
                    <a:pt x="1378100" y="3348647"/>
                    <a:pt x="1370924" y="3365970"/>
                    <a:pt x="1358152" y="3378742"/>
                  </a:cubicBezTo>
                  <a:cubicBezTo>
                    <a:pt x="1345380" y="3391515"/>
                    <a:pt x="1328057" y="3398690"/>
                    <a:pt x="1309994" y="3398690"/>
                  </a:cubicBezTo>
                  <a:lnTo>
                    <a:pt x="68106" y="3398690"/>
                  </a:lnTo>
                  <a:cubicBezTo>
                    <a:pt x="50043" y="3398690"/>
                    <a:pt x="32720" y="3391515"/>
                    <a:pt x="19948" y="3378742"/>
                  </a:cubicBezTo>
                  <a:cubicBezTo>
                    <a:pt x="7175" y="3365970"/>
                    <a:pt x="0" y="3348647"/>
                    <a:pt x="0" y="3330584"/>
                  </a:cubicBezTo>
                  <a:lnTo>
                    <a:pt x="0" y="68106"/>
                  </a:lnTo>
                  <a:cubicBezTo>
                    <a:pt x="0" y="50043"/>
                    <a:pt x="7175" y="32720"/>
                    <a:pt x="19948" y="19948"/>
                  </a:cubicBezTo>
                  <a:cubicBezTo>
                    <a:pt x="32720" y="7175"/>
                    <a:pt x="50043" y="0"/>
                    <a:pt x="68106" y="0"/>
                  </a:cubicBezTo>
                  <a:close/>
                </a:path>
              </a:pathLst>
            </a:custGeom>
            <a:solidFill>
              <a:srgbClr val="B4D7E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378100" cy="3351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3495115" y="4172848"/>
            <a:ext cx="5797388" cy="5407111"/>
            <a:chOff x="0" y="0"/>
            <a:chExt cx="1378100" cy="12853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78100" cy="1285327"/>
            </a:xfrm>
            <a:custGeom>
              <a:avLst/>
              <a:gdLst/>
              <a:ahLst/>
              <a:cxnLst/>
              <a:rect r="r" b="b" t="t" l="l"/>
              <a:pathLst>
                <a:path h="1285327" w="1378100">
                  <a:moveTo>
                    <a:pt x="68106" y="0"/>
                  </a:moveTo>
                  <a:lnTo>
                    <a:pt x="1309994" y="0"/>
                  </a:lnTo>
                  <a:cubicBezTo>
                    <a:pt x="1347608" y="0"/>
                    <a:pt x="1378100" y="30492"/>
                    <a:pt x="1378100" y="68106"/>
                  </a:cubicBezTo>
                  <a:lnTo>
                    <a:pt x="1378100" y="1217221"/>
                  </a:lnTo>
                  <a:cubicBezTo>
                    <a:pt x="1378100" y="1235284"/>
                    <a:pt x="1370924" y="1252607"/>
                    <a:pt x="1358152" y="1265379"/>
                  </a:cubicBezTo>
                  <a:cubicBezTo>
                    <a:pt x="1345380" y="1278152"/>
                    <a:pt x="1328057" y="1285327"/>
                    <a:pt x="1309994" y="1285327"/>
                  </a:cubicBezTo>
                  <a:lnTo>
                    <a:pt x="68106" y="1285327"/>
                  </a:lnTo>
                  <a:cubicBezTo>
                    <a:pt x="50043" y="1285327"/>
                    <a:pt x="32720" y="1278152"/>
                    <a:pt x="19948" y="1265379"/>
                  </a:cubicBezTo>
                  <a:cubicBezTo>
                    <a:pt x="7175" y="1252607"/>
                    <a:pt x="0" y="1235284"/>
                    <a:pt x="0" y="1217221"/>
                  </a:cubicBezTo>
                  <a:lnTo>
                    <a:pt x="0" y="68106"/>
                  </a:lnTo>
                  <a:cubicBezTo>
                    <a:pt x="0" y="50043"/>
                    <a:pt x="7175" y="32720"/>
                    <a:pt x="19948" y="19948"/>
                  </a:cubicBezTo>
                  <a:cubicBezTo>
                    <a:pt x="32720" y="7175"/>
                    <a:pt x="50043" y="0"/>
                    <a:pt x="68106" y="0"/>
                  </a:cubicBezTo>
                  <a:close/>
                </a:path>
              </a:pathLst>
            </a:custGeom>
            <a:solidFill>
              <a:srgbClr val="B4D7E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1378100" cy="123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587834" y="5143500"/>
            <a:ext cx="3611950" cy="36119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88E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Chau Philomene"/>
                </a:rPr>
                <a:t>ÁLGEBRA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218665" y="4666237"/>
            <a:ext cx="4477887" cy="4477887"/>
          </a:xfrm>
          <a:custGeom>
            <a:avLst/>
            <a:gdLst/>
            <a:ahLst/>
            <a:cxnLst/>
            <a:rect r="r" b="b" t="t" l="l"/>
            <a:pathLst>
              <a:path h="4477887" w="4477887">
                <a:moveTo>
                  <a:pt x="0" y="0"/>
                </a:moveTo>
                <a:lnTo>
                  <a:pt x="4477888" y="0"/>
                </a:lnTo>
                <a:lnTo>
                  <a:pt x="4477888" y="4477888"/>
                </a:lnTo>
                <a:lnTo>
                  <a:pt x="0" y="4477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52573" y="2442805"/>
            <a:ext cx="864944" cy="864944"/>
            <a:chOff x="0" y="0"/>
            <a:chExt cx="1153258" cy="11532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75423" y="183009"/>
              <a:ext cx="802412" cy="759282"/>
            </a:xfrm>
            <a:custGeom>
              <a:avLst/>
              <a:gdLst/>
              <a:ahLst/>
              <a:cxnLst/>
              <a:rect r="r" b="b" t="t" l="l"/>
              <a:pathLst>
                <a:path h="759282" w="802412">
                  <a:moveTo>
                    <a:pt x="0" y="0"/>
                  </a:moveTo>
                  <a:lnTo>
                    <a:pt x="802412" y="0"/>
                  </a:lnTo>
                  <a:lnTo>
                    <a:pt x="802412" y="759282"/>
                  </a:lnTo>
                  <a:lnTo>
                    <a:pt x="0" y="759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153258" cy="115325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-10800000">
            <a:off x="-1011544" y="0"/>
            <a:ext cx="6578314" cy="1698377"/>
            <a:chOff x="0" y="0"/>
            <a:chExt cx="1732560" cy="4473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0AD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314269" y="371669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41333" y="34830"/>
            <a:ext cx="1572936" cy="1628716"/>
            <a:chOff x="0" y="0"/>
            <a:chExt cx="2097248" cy="217162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785480" y="518203"/>
            <a:ext cx="2157662" cy="661971"/>
            <a:chOff x="0" y="0"/>
            <a:chExt cx="512899" cy="15735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8987941" y="2183436"/>
            <a:ext cx="4162866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1ER SEMESTRE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1333" y="6232357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29026D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53" id="53"/>
          <p:cNvGrpSpPr/>
          <p:nvPr/>
        </p:nvGrpSpPr>
        <p:grpSpPr>
          <a:xfrm rot="-5400000">
            <a:off x="13448535" y="4397078"/>
            <a:ext cx="78726" cy="8999916"/>
            <a:chOff x="0" y="0"/>
            <a:chExt cx="18714" cy="213937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8714" cy="2139374"/>
            </a:xfrm>
            <a:custGeom>
              <a:avLst/>
              <a:gdLst/>
              <a:ahLst/>
              <a:cxnLst/>
              <a:rect r="r" b="b" t="t" l="l"/>
              <a:pathLst>
                <a:path h="2139374" w="18714">
                  <a:moveTo>
                    <a:pt x="9357" y="0"/>
                  </a:moveTo>
                  <a:lnTo>
                    <a:pt x="9357" y="0"/>
                  </a:lnTo>
                  <a:cubicBezTo>
                    <a:pt x="11839" y="0"/>
                    <a:pt x="14219" y="986"/>
                    <a:pt x="15973" y="2741"/>
                  </a:cubicBezTo>
                  <a:cubicBezTo>
                    <a:pt x="17728" y="4495"/>
                    <a:pt x="18714" y="6875"/>
                    <a:pt x="18714" y="9357"/>
                  </a:cubicBezTo>
                  <a:lnTo>
                    <a:pt x="18714" y="2130017"/>
                  </a:lnTo>
                  <a:cubicBezTo>
                    <a:pt x="18714" y="2135185"/>
                    <a:pt x="14525" y="2139374"/>
                    <a:pt x="9357" y="2139374"/>
                  </a:cubicBezTo>
                  <a:lnTo>
                    <a:pt x="9357" y="2139374"/>
                  </a:lnTo>
                  <a:cubicBezTo>
                    <a:pt x="4189" y="2139374"/>
                    <a:pt x="0" y="2135185"/>
                    <a:pt x="0" y="2130017"/>
                  </a:cubicBezTo>
                  <a:lnTo>
                    <a:pt x="0" y="9357"/>
                  </a:lnTo>
                  <a:cubicBezTo>
                    <a:pt x="0" y="4189"/>
                    <a:pt x="4189" y="0"/>
                    <a:pt x="9357" y="0"/>
                  </a:cubicBezTo>
                  <a:close/>
                </a:path>
              </a:pathLst>
            </a:custGeom>
            <a:solidFill>
              <a:srgbClr val="C5D0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47625"/>
              <a:ext cx="18714" cy="209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>
            <a:off x="13981862" y="9270310"/>
            <a:ext cx="80361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7" id="57"/>
          <p:cNvSpPr txBox="true"/>
          <p:nvPr/>
        </p:nvSpPr>
        <p:spPr>
          <a:xfrm rot="0">
            <a:off x="11774800" y="903281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71555" y="3561982"/>
            <a:ext cx="1805207" cy="4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932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102954" y="7614632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8" y="0"/>
                </a:lnTo>
                <a:lnTo>
                  <a:pt x="1034248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0" id="60"/>
          <p:cNvSpPr txBox="true"/>
          <p:nvPr/>
        </p:nvSpPr>
        <p:spPr>
          <a:xfrm rot="0">
            <a:off x="655821" y="903281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5" id="65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29026D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1333" y="515767"/>
            <a:ext cx="1248307" cy="124830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517143" y="4397154"/>
            <a:ext cx="14453891" cy="5709662"/>
            <a:chOff x="0" y="0"/>
            <a:chExt cx="3435841" cy="13572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35841" cy="1357247"/>
            </a:xfrm>
            <a:custGeom>
              <a:avLst/>
              <a:gdLst/>
              <a:ahLst/>
              <a:cxnLst/>
              <a:rect r="r" b="b" t="t" l="l"/>
              <a:pathLst>
                <a:path h="1357247" w="3435841">
                  <a:moveTo>
                    <a:pt x="20354" y="0"/>
                  </a:moveTo>
                  <a:lnTo>
                    <a:pt x="3415488" y="0"/>
                  </a:lnTo>
                  <a:cubicBezTo>
                    <a:pt x="3420886" y="0"/>
                    <a:pt x="3426063" y="2144"/>
                    <a:pt x="3429880" y="5962"/>
                  </a:cubicBezTo>
                  <a:cubicBezTo>
                    <a:pt x="3433697" y="9779"/>
                    <a:pt x="3435841" y="14956"/>
                    <a:pt x="3435841" y="20354"/>
                  </a:cubicBezTo>
                  <a:lnTo>
                    <a:pt x="3435841" y="1336893"/>
                  </a:lnTo>
                  <a:cubicBezTo>
                    <a:pt x="3435841" y="1348134"/>
                    <a:pt x="3426729" y="1357247"/>
                    <a:pt x="3415488" y="1357247"/>
                  </a:cubicBezTo>
                  <a:lnTo>
                    <a:pt x="20354" y="1357247"/>
                  </a:lnTo>
                  <a:cubicBezTo>
                    <a:pt x="14956" y="1357247"/>
                    <a:pt x="9779" y="1355102"/>
                    <a:pt x="5962" y="1351285"/>
                  </a:cubicBezTo>
                  <a:cubicBezTo>
                    <a:pt x="2144" y="1347468"/>
                    <a:pt x="0" y="1342291"/>
                    <a:pt x="0" y="1336893"/>
                  </a:cubicBezTo>
                  <a:lnTo>
                    <a:pt x="0" y="20354"/>
                  </a:lnTo>
                  <a:cubicBezTo>
                    <a:pt x="0" y="14956"/>
                    <a:pt x="2144" y="9779"/>
                    <a:pt x="5962" y="5962"/>
                  </a:cubicBezTo>
                  <a:cubicBezTo>
                    <a:pt x="9779" y="2144"/>
                    <a:pt x="14956" y="0"/>
                    <a:pt x="20354" y="0"/>
                  </a:cubicBezTo>
                  <a:close/>
                </a:path>
              </a:pathLst>
            </a:custGeom>
            <a:solidFill>
              <a:srgbClr val="CFF1D9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435841" cy="130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0150430" y="-4788423"/>
            <a:ext cx="1187316" cy="14453891"/>
            <a:chOff x="0" y="0"/>
            <a:chExt cx="282238" cy="34358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238" cy="3435841"/>
            </a:xfrm>
            <a:custGeom>
              <a:avLst/>
              <a:gdLst/>
              <a:ahLst/>
              <a:cxnLst/>
              <a:rect r="r" b="b" t="t" l="l"/>
              <a:pathLst>
                <a:path h="3435841" w="282238">
                  <a:moveTo>
                    <a:pt x="141119" y="0"/>
                  </a:moveTo>
                  <a:lnTo>
                    <a:pt x="141119" y="0"/>
                  </a:lnTo>
                  <a:cubicBezTo>
                    <a:pt x="219057" y="0"/>
                    <a:pt x="282238" y="63181"/>
                    <a:pt x="282238" y="141119"/>
                  </a:cubicBezTo>
                  <a:lnTo>
                    <a:pt x="282238" y="3294723"/>
                  </a:lnTo>
                  <a:cubicBezTo>
                    <a:pt x="282238" y="3372660"/>
                    <a:pt x="219057" y="3435841"/>
                    <a:pt x="141119" y="3435841"/>
                  </a:cubicBezTo>
                  <a:lnTo>
                    <a:pt x="141119" y="3435841"/>
                  </a:lnTo>
                  <a:cubicBezTo>
                    <a:pt x="63181" y="3435841"/>
                    <a:pt x="0" y="3372660"/>
                    <a:pt x="0" y="3294723"/>
                  </a:cubicBezTo>
                  <a:lnTo>
                    <a:pt x="0" y="141119"/>
                  </a:lnTo>
                  <a:cubicBezTo>
                    <a:pt x="0" y="63181"/>
                    <a:pt x="63181" y="0"/>
                    <a:pt x="141119" y="0"/>
                  </a:cubicBezTo>
                  <a:close/>
                </a:path>
              </a:pathLst>
            </a:custGeom>
            <a:solidFill>
              <a:srgbClr val="3BB656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282238" cy="3388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383519" y="2333018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92929" y="2313968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5400000">
            <a:off x="6099616" y="3772069"/>
            <a:ext cx="2388570" cy="4571263"/>
            <a:chOff x="0" y="0"/>
            <a:chExt cx="567788" cy="10866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9934324" y="-1418496"/>
            <a:ext cx="1007670" cy="10109280"/>
            <a:chOff x="0" y="0"/>
            <a:chExt cx="239534" cy="24030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00BF63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1331160"/>
            <a:ext cx="3056447" cy="8955840"/>
            <a:chOff x="0" y="0"/>
            <a:chExt cx="726549" cy="21288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6549" cy="2128897"/>
            </a:xfrm>
            <a:custGeom>
              <a:avLst/>
              <a:gdLst/>
              <a:ahLst/>
              <a:cxnLst/>
              <a:rect r="r" b="b" t="t" l="l"/>
              <a:pathLst>
                <a:path h="2128897" w="726549">
                  <a:moveTo>
                    <a:pt x="88654" y="0"/>
                  </a:moveTo>
                  <a:lnTo>
                    <a:pt x="637895" y="0"/>
                  </a:lnTo>
                  <a:cubicBezTo>
                    <a:pt x="686858" y="0"/>
                    <a:pt x="726549" y="39692"/>
                    <a:pt x="726549" y="88654"/>
                  </a:cubicBezTo>
                  <a:lnTo>
                    <a:pt x="726549" y="2040243"/>
                  </a:lnTo>
                  <a:cubicBezTo>
                    <a:pt x="726549" y="2089205"/>
                    <a:pt x="686858" y="2128897"/>
                    <a:pt x="637895" y="2128897"/>
                  </a:cubicBezTo>
                  <a:lnTo>
                    <a:pt x="88654" y="2128897"/>
                  </a:lnTo>
                  <a:cubicBezTo>
                    <a:pt x="39692" y="2128897"/>
                    <a:pt x="0" y="2089205"/>
                    <a:pt x="0" y="2040243"/>
                  </a:cubicBezTo>
                  <a:lnTo>
                    <a:pt x="0" y="88654"/>
                  </a:lnTo>
                  <a:cubicBezTo>
                    <a:pt x="0" y="39692"/>
                    <a:pt x="39692" y="0"/>
                    <a:pt x="88654" y="0"/>
                  </a:cubicBezTo>
                  <a:close/>
                </a:path>
              </a:pathLst>
            </a:custGeom>
            <a:solidFill>
              <a:srgbClr val="00BF63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47625"/>
              <a:ext cx="726549" cy="208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95162" y="7914324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1"/>
                </a:lnTo>
                <a:lnTo>
                  <a:pt x="0" y="70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55393" y="5067128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43542" y="2479441"/>
            <a:ext cx="988978" cy="988978"/>
            <a:chOff x="0" y="0"/>
            <a:chExt cx="1318637" cy="13186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sp>
        <p:nvSpPr>
          <p:cNvPr name="TextBox 30" id="30"/>
          <p:cNvSpPr txBox="true"/>
          <p:nvPr/>
        </p:nvSpPr>
        <p:spPr>
          <a:xfrm rot="0">
            <a:off x="7832131" y="1974842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1ER SEMESTRE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1667" y="3230595"/>
            <a:ext cx="8604769" cy="90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</a:pPr>
            <a:r>
              <a:rPr lang="en-US" sz="5644">
                <a:solidFill>
                  <a:srgbClr val="FFFFFF"/>
                </a:solidFill>
                <a:latin typeface="Chau Philomene"/>
              </a:rPr>
              <a:t>ÁLGEBRA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761" y="3713146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7091" y="662330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7091" y="9037072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35" id="35"/>
          <p:cNvGrpSpPr/>
          <p:nvPr/>
        </p:nvGrpSpPr>
        <p:grpSpPr>
          <a:xfrm rot="-5400000">
            <a:off x="8350236" y="-8917194"/>
            <a:ext cx="1698377" cy="19532766"/>
            <a:chOff x="0" y="0"/>
            <a:chExt cx="403722" cy="46431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C7F1D4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0800000">
            <a:off x="-1011544" y="0"/>
            <a:ext cx="6578314" cy="1698377"/>
            <a:chOff x="0" y="0"/>
            <a:chExt cx="1732560" cy="4473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693B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314269" y="371669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4785480" y="518203"/>
            <a:ext cx="2157662" cy="661971"/>
            <a:chOff x="0" y="0"/>
            <a:chExt cx="512899" cy="15735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032915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008270" y="4692429"/>
            <a:ext cx="4571263" cy="1207528"/>
            <a:chOff x="0" y="0"/>
            <a:chExt cx="1363831" cy="36026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63831" cy="360264"/>
            </a:xfrm>
            <a:custGeom>
              <a:avLst/>
              <a:gdLst/>
              <a:ahLst/>
              <a:cxnLst/>
              <a:rect r="r" b="b" t="t" l="l"/>
              <a:pathLst>
                <a:path h="360264" w="1363831">
                  <a:moveTo>
                    <a:pt x="1160631" y="0"/>
                  </a:moveTo>
                  <a:cubicBezTo>
                    <a:pt x="1272855" y="0"/>
                    <a:pt x="1363831" y="80648"/>
                    <a:pt x="1363831" y="180132"/>
                  </a:cubicBezTo>
                  <a:cubicBezTo>
                    <a:pt x="1363831" y="279616"/>
                    <a:pt x="1272855" y="360264"/>
                    <a:pt x="1160631" y="360264"/>
                  </a:cubicBezTo>
                  <a:lnTo>
                    <a:pt x="203200" y="360264"/>
                  </a:lnTo>
                  <a:cubicBezTo>
                    <a:pt x="90976" y="360264"/>
                    <a:pt x="0" y="279616"/>
                    <a:pt x="0" y="180132"/>
                  </a:cubicBezTo>
                  <a:cubicBezTo>
                    <a:pt x="0" y="8064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502A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1363831" cy="312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5566770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51" id="51"/>
          <p:cNvGrpSpPr/>
          <p:nvPr/>
        </p:nvGrpSpPr>
        <p:grpSpPr>
          <a:xfrm rot="-5400000">
            <a:off x="7242096" y="4408524"/>
            <a:ext cx="103611" cy="4571263"/>
            <a:chOff x="0" y="0"/>
            <a:chExt cx="24629" cy="10866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910251" y="675548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55" id="55"/>
          <p:cNvSpPr/>
          <p:nvPr/>
        </p:nvSpPr>
        <p:spPr>
          <a:xfrm>
            <a:off x="7430323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-5400000">
            <a:off x="6105020" y="6394774"/>
            <a:ext cx="2377762" cy="4571263"/>
            <a:chOff x="0" y="0"/>
            <a:chExt cx="565219" cy="108663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056495" y="7491524"/>
            <a:ext cx="4474812" cy="1171061"/>
            <a:chOff x="0" y="0"/>
            <a:chExt cx="1429680" cy="37414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29680" cy="374148"/>
            </a:xfrm>
            <a:custGeom>
              <a:avLst/>
              <a:gdLst/>
              <a:ahLst/>
              <a:cxnLst/>
              <a:rect r="r" b="b" t="t" l="l"/>
              <a:pathLst>
                <a:path h="374148" w="1429680">
                  <a:moveTo>
                    <a:pt x="1226480" y="0"/>
                  </a:moveTo>
                  <a:cubicBezTo>
                    <a:pt x="1338705" y="0"/>
                    <a:pt x="1429680" y="83756"/>
                    <a:pt x="1429680" y="187074"/>
                  </a:cubicBezTo>
                  <a:cubicBezTo>
                    <a:pt x="1429680" y="290392"/>
                    <a:pt x="1338705" y="374148"/>
                    <a:pt x="122648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502A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47625"/>
              <a:ext cx="1429680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-5400000">
            <a:off x="7242096" y="7085984"/>
            <a:ext cx="103611" cy="4571263"/>
            <a:chOff x="0" y="0"/>
            <a:chExt cx="24629" cy="108663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5767952" y="9404370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66" id="66"/>
          <p:cNvSpPr/>
          <p:nvPr/>
        </p:nvSpPr>
        <p:spPr>
          <a:xfrm>
            <a:off x="7429123" y="960572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7" id="67"/>
          <p:cNvGrpSpPr/>
          <p:nvPr/>
        </p:nvGrpSpPr>
        <p:grpSpPr>
          <a:xfrm rot="-5400000">
            <a:off x="13620711" y="6370661"/>
            <a:ext cx="2377762" cy="4619488"/>
            <a:chOff x="0" y="0"/>
            <a:chExt cx="565219" cy="109810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2548074" y="7509344"/>
            <a:ext cx="4571263" cy="1171061"/>
            <a:chOff x="0" y="0"/>
            <a:chExt cx="1460496" cy="37414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502A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3138813" y="9380218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74" id="74"/>
          <p:cNvSpPr/>
          <p:nvPr/>
        </p:nvSpPr>
        <p:spPr>
          <a:xfrm>
            <a:off x="15060694" y="9552998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5" id="75"/>
          <p:cNvGrpSpPr/>
          <p:nvPr/>
        </p:nvGrpSpPr>
        <p:grpSpPr>
          <a:xfrm rot="-5400000">
            <a:off x="13548373" y="3700454"/>
            <a:ext cx="2377762" cy="4571263"/>
            <a:chOff x="0" y="0"/>
            <a:chExt cx="565219" cy="108663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86D694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548074" y="4692429"/>
            <a:ext cx="4474812" cy="1171061"/>
            <a:chOff x="0" y="0"/>
            <a:chExt cx="1429680" cy="374148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429680" cy="374148"/>
            </a:xfrm>
            <a:custGeom>
              <a:avLst/>
              <a:gdLst/>
              <a:ahLst/>
              <a:cxnLst/>
              <a:rect r="r" b="b" t="t" l="l"/>
              <a:pathLst>
                <a:path h="374148" w="1429680">
                  <a:moveTo>
                    <a:pt x="1226480" y="0"/>
                  </a:moveTo>
                  <a:cubicBezTo>
                    <a:pt x="1338705" y="0"/>
                    <a:pt x="1429680" y="83756"/>
                    <a:pt x="1429680" y="187074"/>
                  </a:cubicBezTo>
                  <a:cubicBezTo>
                    <a:pt x="1429680" y="290392"/>
                    <a:pt x="1338705" y="374148"/>
                    <a:pt x="1226480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502A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47625"/>
              <a:ext cx="1429680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-5400000">
            <a:off x="14733674" y="4304914"/>
            <a:ext cx="103611" cy="4571263"/>
            <a:chOff x="0" y="0"/>
            <a:chExt cx="24629" cy="108663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3570919" y="667510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85" id="85"/>
          <p:cNvSpPr/>
          <p:nvPr/>
        </p:nvSpPr>
        <p:spPr>
          <a:xfrm>
            <a:off x="15060694" y="684878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6" id="86"/>
          <p:cNvGrpSpPr/>
          <p:nvPr/>
        </p:nvGrpSpPr>
        <p:grpSpPr>
          <a:xfrm rot="-5400000">
            <a:off x="14781900" y="6976926"/>
            <a:ext cx="103611" cy="4571263"/>
            <a:chOff x="0" y="0"/>
            <a:chExt cx="24629" cy="108663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786776" y="58358"/>
            <a:ext cx="1527493" cy="1581661"/>
            <a:chOff x="0" y="0"/>
            <a:chExt cx="2036657" cy="2108882"/>
          </a:xfrm>
        </p:grpSpPr>
        <p:grpSp>
          <p:nvGrpSpPr>
            <p:cNvPr name="Group 90" id="90"/>
            <p:cNvGrpSpPr/>
            <p:nvPr/>
          </p:nvGrpSpPr>
          <p:grpSpPr>
            <a:xfrm rot="0">
              <a:off x="344645" y="404503"/>
              <a:ext cx="1409201" cy="1409201"/>
              <a:chOff x="0" y="0"/>
              <a:chExt cx="6350000" cy="63500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3E667"/>
              </a:solidFill>
            </p:spPr>
          </p:sp>
        </p:grpSp>
        <p:grpSp>
          <p:nvGrpSpPr>
            <p:cNvPr name="Group 92" id="92"/>
            <p:cNvGrpSpPr/>
            <p:nvPr/>
          </p:nvGrpSpPr>
          <p:grpSpPr>
            <a:xfrm rot="0">
              <a:off x="403284" y="463142"/>
              <a:ext cx="1291924" cy="1291924"/>
              <a:chOff x="0" y="0"/>
              <a:chExt cx="6350000" cy="63500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4024"/>
              </a:solidFill>
            </p:spPr>
          </p:sp>
        </p:grpSp>
        <p:sp>
          <p:nvSpPr>
            <p:cNvPr name="TextBox 94" id="94"/>
            <p:cNvSpPr txBox="true"/>
            <p:nvPr/>
          </p:nvSpPr>
          <p:spPr>
            <a:xfrm rot="-555909">
              <a:off x="779298" y="625462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-555909">
              <a:off x="824350" y="584108"/>
              <a:ext cx="1106206" cy="140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7629">
                  <a:solidFill>
                    <a:srgbClr val="00BF63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96" id="96"/>
            <p:cNvSpPr/>
            <p:nvPr/>
          </p:nvSpPr>
          <p:spPr>
            <a:xfrm flipH="false" flipV="false" rot="0">
              <a:off x="344645" y="404503"/>
              <a:ext cx="1409201" cy="1409201"/>
            </a:xfrm>
            <a:custGeom>
              <a:avLst/>
              <a:gdLst/>
              <a:ahLst/>
              <a:cxnLst/>
              <a:rect r="r" b="b" t="t" l="l"/>
              <a:pathLst>
                <a:path h="1409201" w="1409201">
                  <a:moveTo>
                    <a:pt x="0" y="0"/>
                  </a:moveTo>
                  <a:lnTo>
                    <a:pt x="1409201" y="0"/>
                  </a:lnTo>
                  <a:lnTo>
                    <a:pt x="1409201" y="1409201"/>
                  </a:lnTo>
                  <a:lnTo>
                    <a:pt x="0" y="1409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306598" y="366456"/>
              <a:ext cx="1485296" cy="1485296"/>
            </a:xfrm>
            <a:custGeom>
              <a:avLst/>
              <a:gdLst/>
              <a:ahLst/>
              <a:cxnLst/>
              <a:rect r="r" b="b" t="t" l="l"/>
              <a:pathLst>
                <a:path h="1485296" w="1485296">
                  <a:moveTo>
                    <a:pt x="0" y="0"/>
                  </a:moveTo>
                  <a:lnTo>
                    <a:pt x="1485296" y="0"/>
                  </a:lnTo>
                  <a:lnTo>
                    <a:pt x="1485296" y="1485296"/>
                  </a:lnTo>
                  <a:lnTo>
                    <a:pt x="0" y="1485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270341" y="330199"/>
              <a:ext cx="1557809" cy="1557809"/>
            </a:xfrm>
            <a:custGeom>
              <a:avLst/>
              <a:gdLst/>
              <a:ahLst/>
              <a:cxnLst/>
              <a:rect r="r" b="b" t="t" l="l"/>
              <a:pathLst>
                <a:path h="1557809" w="1557809">
                  <a:moveTo>
                    <a:pt x="0" y="0"/>
                  </a:moveTo>
                  <a:lnTo>
                    <a:pt x="1557810" y="0"/>
                  </a:lnTo>
                  <a:lnTo>
                    <a:pt x="1557810" y="1557810"/>
                  </a:lnTo>
                  <a:lnTo>
                    <a:pt x="0" y="155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9" id="99"/>
            <p:cNvSpPr txBox="true"/>
            <p:nvPr/>
          </p:nvSpPr>
          <p:spPr>
            <a:xfrm rot="394999">
              <a:off x="85233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394999">
              <a:off x="150270" y="206079"/>
              <a:ext cx="1206396" cy="154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320">
                  <a:solidFill>
                    <a:srgbClr val="00BF63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102" id="102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5" id="105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042413"/>
                  </a:solidFill>
                  <a:latin typeface="Chau Philomene"/>
                </a:rPr>
                <a:t>CONÓCENOS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81159"/>
            <a:ext cx="3046461" cy="10568159"/>
            <a:chOff x="0" y="0"/>
            <a:chExt cx="724176" cy="25121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4176" cy="2512162"/>
            </a:xfrm>
            <a:custGeom>
              <a:avLst/>
              <a:gdLst/>
              <a:ahLst/>
              <a:cxnLst/>
              <a:rect r="r" b="b" t="t" l="l"/>
              <a:pathLst>
                <a:path h="2512162" w="724176">
                  <a:moveTo>
                    <a:pt x="63532" y="0"/>
                  </a:moveTo>
                  <a:lnTo>
                    <a:pt x="660644" y="0"/>
                  </a:lnTo>
                  <a:cubicBezTo>
                    <a:pt x="677493" y="0"/>
                    <a:pt x="693653" y="6694"/>
                    <a:pt x="705568" y="18608"/>
                  </a:cubicBezTo>
                  <a:cubicBezTo>
                    <a:pt x="717482" y="30523"/>
                    <a:pt x="724176" y="46682"/>
                    <a:pt x="724176" y="63532"/>
                  </a:cubicBezTo>
                  <a:lnTo>
                    <a:pt x="724176" y="2448630"/>
                  </a:lnTo>
                  <a:cubicBezTo>
                    <a:pt x="724176" y="2465480"/>
                    <a:pt x="717482" y="2481639"/>
                    <a:pt x="705568" y="2493554"/>
                  </a:cubicBezTo>
                  <a:cubicBezTo>
                    <a:pt x="693653" y="2505469"/>
                    <a:pt x="677493" y="2512162"/>
                    <a:pt x="660644" y="2512162"/>
                  </a:cubicBezTo>
                  <a:lnTo>
                    <a:pt x="63532" y="2512162"/>
                  </a:lnTo>
                  <a:cubicBezTo>
                    <a:pt x="46682" y="2512162"/>
                    <a:pt x="30523" y="2505469"/>
                    <a:pt x="18608" y="2493554"/>
                  </a:cubicBezTo>
                  <a:cubicBezTo>
                    <a:pt x="6694" y="2481639"/>
                    <a:pt x="0" y="2465480"/>
                    <a:pt x="0" y="2448630"/>
                  </a:cubicBezTo>
                  <a:lnTo>
                    <a:pt x="0" y="63532"/>
                  </a:lnTo>
                  <a:cubicBezTo>
                    <a:pt x="0" y="46682"/>
                    <a:pt x="6694" y="30523"/>
                    <a:pt x="18608" y="18608"/>
                  </a:cubicBezTo>
                  <a:cubicBezTo>
                    <a:pt x="30523" y="6694"/>
                    <a:pt x="46682" y="0"/>
                    <a:pt x="63532" y="0"/>
                  </a:cubicBezTo>
                  <a:close/>
                </a:path>
              </a:pathLst>
            </a:custGeom>
            <a:solidFill>
              <a:srgbClr val="7D256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724176" cy="246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7984486" y="-226310"/>
            <a:ext cx="5622666" cy="14211132"/>
            <a:chOff x="0" y="0"/>
            <a:chExt cx="1336567" cy="33781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6567" cy="3378135"/>
            </a:xfrm>
            <a:custGeom>
              <a:avLst/>
              <a:gdLst/>
              <a:ahLst/>
              <a:cxnLst/>
              <a:rect r="r" b="b" t="t" l="l"/>
              <a:pathLst>
                <a:path h="3378135" w="1336567">
                  <a:moveTo>
                    <a:pt x="70223" y="0"/>
                  </a:moveTo>
                  <a:lnTo>
                    <a:pt x="1266344" y="0"/>
                  </a:lnTo>
                  <a:cubicBezTo>
                    <a:pt x="1284968" y="0"/>
                    <a:pt x="1302830" y="7398"/>
                    <a:pt x="1315999" y="20568"/>
                  </a:cubicBezTo>
                  <a:cubicBezTo>
                    <a:pt x="1329168" y="33737"/>
                    <a:pt x="1336567" y="51598"/>
                    <a:pt x="1336567" y="70223"/>
                  </a:cubicBezTo>
                  <a:lnTo>
                    <a:pt x="1336567" y="3307913"/>
                  </a:lnTo>
                  <a:cubicBezTo>
                    <a:pt x="1336567" y="3326537"/>
                    <a:pt x="1329168" y="3344398"/>
                    <a:pt x="1315999" y="3357568"/>
                  </a:cubicBezTo>
                  <a:cubicBezTo>
                    <a:pt x="1302830" y="3370737"/>
                    <a:pt x="1284968" y="3378135"/>
                    <a:pt x="1266344" y="3378135"/>
                  </a:cubicBezTo>
                  <a:lnTo>
                    <a:pt x="70223" y="3378135"/>
                  </a:lnTo>
                  <a:cubicBezTo>
                    <a:pt x="51598" y="3378135"/>
                    <a:pt x="33737" y="3370737"/>
                    <a:pt x="20568" y="3357568"/>
                  </a:cubicBezTo>
                  <a:cubicBezTo>
                    <a:pt x="7398" y="3344398"/>
                    <a:pt x="0" y="3326537"/>
                    <a:pt x="0" y="3307913"/>
                  </a:cubicBezTo>
                  <a:lnTo>
                    <a:pt x="0" y="70223"/>
                  </a:lnTo>
                  <a:cubicBezTo>
                    <a:pt x="0" y="51598"/>
                    <a:pt x="7398" y="33737"/>
                    <a:pt x="20568" y="20568"/>
                  </a:cubicBezTo>
                  <a:cubicBezTo>
                    <a:pt x="33737" y="7398"/>
                    <a:pt x="51598" y="0"/>
                    <a:pt x="70223" y="0"/>
                  </a:cubicBezTo>
                  <a:close/>
                </a:path>
              </a:pathLst>
            </a:custGeom>
            <a:solidFill>
              <a:srgbClr val="CD9CD1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1336567" cy="3330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3414934" y="4175701"/>
            <a:ext cx="5622666" cy="5407111"/>
            <a:chOff x="0" y="0"/>
            <a:chExt cx="1336567" cy="1285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6567" cy="1285327"/>
            </a:xfrm>
            <a:custGeom>
              <a:avLst/>
              <a:gdLst/>
              <a:ahLst/>
              <a:cxnLst/>
              <a:rect r="r" b="b" t="t" l="l"/>
              <a:pathLst>
                <a:path h="1285327" w="1336567">
                  <a:moveTo>
                    <a:pt x="70223" y="0"/>
                  </a:moveTo>
                  <a:lnTo>
                    <a:pt x="1266344" y="0"/>
                  </a:lnTo>
                  <a:cubicBezTo>
                    <a:pt x="1284968" y="0"/>
                    <a:pt x="1302830" y="7398"/>
                    <a:pt x="1315999" y="20568"/>
                  </a:cubicBezTo>
                  <a:cubicBezTo>
                    <a:pt x="1329168" y="33737"/>
                    <a:pt x="1336567" y="51598"/>
                    <a:pt x="1336567" y="70223"/>
                  </a:cubicBezTo>
                  <a:lnTo>
                    <a:pt x="1336567" y="1215105"/>
                  </a:lnTo>
                  <a:cubicBezTo>
                    <a:pt x="1336567" y="1233729"/>
                    <a:pt x="1329168" y="1251590"/>
                    <a:pt x="1315999" y="1264759"/>
                  </a:cubicBezTo>
                  <a:cubicBezTo>
                    <a:pt x="1302830" y="1277929"/>
                    <a:pt x="1284968" y="1285327"/>
                    <a:pt x="1266344" y="1285327"/>
                  </a:cubicBezTo>
                  <a:lnTo>
                    <a:pt x="70223" y="1285327"/>
                  </a:lnTo>
                  <a:cubicBezTo>
                    <a:pt x="51598" y="1285327"/>
                    <a:pt x="33737" y="1277929"/>
                    <a:pt x="20568" y="1264759"/>
                  </a:cubicBezTo>
                  <a:cubicBezTo>
                    <a:pt x="7398" y="1251590"/>
                    <a:pt x="0" y="1233729"/>
                    <a:pt x="0" y="1215105"/>
                  </a:cubicBezTo>
                  <a:lnTo>
                    <a:pt x="0" y="70223"/>
                  </a:lnTo>
                  <a:cubicBezTo>
                    <a:pt x="0" y="51598"/>
                    <a:pt x="7398" y="33737"/>
                    <a:pt x="20568" y="20568"/>
                  </a:cubicBezTo>
                  <a:cubicBezTo>
                    <a:pt x="33737" y="7398"/>
                    <a:pt x="51598" y="0"/>
                    <a:pt x="70223" y="0"/>
                  </a:cubicBezTo>
                  <a:close/>
                </a:path>
              </a:pathLst>
            </a:custGeom>
            <a:solidFill>
              <a:srgbClr val="CD9CD1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336567" cy="123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9939091" y="-4467382"/>
            <a:ext cx="1450469" cy="14283229"/>
            <a:chOff x="0" y="0"/>
            <a:chExt cx="344792" cy="3395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4792" cy="3395273"/>
            </a:xfrm>
            <a:custGeom>
              <a:avLst/>
              <a:gdLst/>
              <a:ahLst/>
              <a:cxnLst/>
              <a:rect r="r" b="b" t="t" l="l"/>
              <a:pathLst>
                <a:path h="3395273" w="344792">
                  <a:moveTo>
                    <a:pt x="172396" y="0"/>
                  </a:moveTo>
                  <a:lnTo>
                    <a:pt x="172396" y="0"/>
                  </a:lnTo>
                  <a:cubicBezTo>
                    <a:pt x="267607" y="0"/>
                    <a:pt x="344792" y="77184"/>
                    <a:pt x="344792" y="172396"/>
                  </a:cubicBezTo>
                  <a:lnTo>
                    <a:pt x="344792" y="3222878"/>
                  </a:lnTo>
                  <a:cubicBezTo>
                    <a:pt x="344792" y="3268600"/>
                    <a:pt x="326629" y="3312449"/>
                    <a:pt x="294298" y="3344780"/>
                  </a:cubicBezTo>
                  <a:cubicBezTo>
                    <a:pt x="261968" y="3377110"/>
                    <a:pt x="218118" y="3395273"/>
                    <a:pt x="172396" y="3395273"/>
                  </a:cubicBezTo>
                  <a:lnTo>
                    <a:pt x="172396" y="3395273"/>
                  </a:lnTo>
                  <a:cubicBezTo>
                    <a:pt x="126674" y="3395273"/>
                    <a:pt x="82824" y="3377110"/>
                    <a:pt x="50494" y="3344780"/>
                  </a:cubicBezTo>
                  <a:cubicBezTo>
                    <a:pt x="18163" y="3312449"/>
                    <a:pt x="0" y="3268600"/>
                    <a:pt x="0" y="3222878"/>
                  </a:cubicBezTo>
                  <a:lnTo>
                    <a:pt x="0" y="172396"/>
                  </a:lnTo>
                  <a:cubicBezTo>
                    <a:pt x="0" y="126674"/>
                    <a:pt x="18163" y="82824"/>
                    <a:pt x="50494" y="50494"/>
                  </a:cubicBezTo>
                  <a:cubicBezTo>
                    <a:pt x="82824" y="18163"/>
                    <a:pt x="126674" y="0"/>
                    <a:pt x="172396" y="0"/>
                  </a:cubicBezTo>
                  <a:close/>
                </a:path>
              </a:pathLst>
            </a:custGeom>
            <a:solidFill>
              <a:srgbClr val="954996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344792" cy="334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555798" y="2590305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25908" y="2557589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205792" y="2231288"/>
            <a:ext cx="4162866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2DO SEMESTRE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919432" y="4644631"/>
            <a:ext cx="4613669" cy="4613669"/>
          </a:xfrm>
          <a:custGeom>
            <a:avLst/>
            <a:gdLst/>
            <a:ahLst/>
            <a:cxnLst/>
            <a:rect r="r" b="b" t="t" l="l"/>
            <a:pathLst>
              <a:path h="4613669" w="4613669">
                <a:moveTo>
                  <a:pt x="0" y="0"/>
                </a:moveTo>
                <a:lnTo>
                  <a:pt x="4613669" y="0"/>
                </a:lnTo>
                <a:lnTo>
                  <a:pt x="4613669" y="4613669"/>
                </a:lnTo>
                <a:lnTo>
                  <a:pt x="0" y="461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03305" y="4987744"/>
            <a:ext cx="3953910" cy="3953910"/>
          </a:xfrm>
          <a:custGeom>
            <a:avLst/>
            <a:gdLst/>
            <a:ahLst/>
            <a:cxnLst/>
            <a:rect r="r" b="b" t="t" l="l"/>
            <a:pathLst>
              <a:path h="3953910" w="3953910">
                <a:moveTo>
                  <a:pt x="0" y="0"/>
                </a:moveTo>
                <a:lnTo>
                  <a:pt x="3953910" y="0"/>
                </a:lnTo>
                <a:lnTo>
                  <a:pt x="3953910" y="3953909"/>
                </a:lnTo>
                <a:lnTo>
                  <a:pt x="0" y="395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20433" y="6484238"/>
            <a:ext cx="4319653" cy="116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3061">
                <a:solidFill>
                  <a:srgbClr val="FFFFFF"/>
                </a:solidFill>
                <a:latin typeface="Chau Philomene"/>
              </a:rPr>
              <a:t>GEOMETRÍA </a:t>
            </a:r>
          </a:p>
          <a:p>
            <a:pPr algn="ctr">
              <a:lnSpc>
                <a:spcPts val="3061"/>
              </a:lnSpc>
            </a:pPr>
            <a:r>
              <a:rPr lang="en-US" sz="3061">
                <a:solidFill>
                  <a:srgbClr val="FFFFFF"/>
                </a:solidFill>
                <a:latin typeface="Chau Philomene"/>
              </a:rPr>
              <a:t>Y </a:t>
            </a:r>
          </a:p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sz="3061">
                <a:solidFill>
                  <a:srgbClr val="FFFFFF"/>
                </a:solidFill>
                <a:latin typeface="Chau Philomene"/>
              </a:rPr>
              <a:t>TRIGONOMETRÍA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8350236" y="-8917194"/>
            <a:ext cx="1698377" cy="19532766"/>
            <a:chOff x="0" y="0"/>
            <a:chExt cx="403722" cy="4643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DAA0E8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-1011544" y="0"/>
            <a:ext cx="6578314" cy="1698377"/>
            <a:chOff x="0" y="0"/>
            <a:chExt cx="1732560" cy="4473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4A7A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314269" y="371669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785480" y="518203"/>
            <a:ext cx="2157662" cy="661971"/>
            <a:chOff x="0" y="0"/>
            <a:chExt cx="512899" cy="1573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7259300" y="578652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2" y="0"/>
                </a:lnTo>
                <a:lnTo>
                  <a:pt x="541072" y="541073"/>
                </a:lnTo>
                <a:lnTo>
                  <a:pt x="0" y="5410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158355" y="619445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520631"/>
                </a:solidFill>
                <a:latin typeface="Chau Philomene"/>
              </a:rPr>
              <a:t>SALIR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179096" y="766961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9" y="0"/>
                </a:lnTo>
                <a:lnTo>
                  <a:pt x="885739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49557" y="4791824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88141" y="2557589"/>
            <a:ext cx="688109" cy="651123"/>
          </a:xfrm>
          <a:custGeom>
            <a:avLst/>
            <a:gdLst/>
            <a:ahLst/>
            <a:cxnLst/>
            <a:rect r="r" b="b" t="t" l="l"/>
            <a:pathLst>
              <a:path h="651123" w="688109">
                <a:moveTo>
                  <a:pt x="0" y="0"/>
                </a:moveTo>
                <a:lnTo>
                  <a:pt x="688109" y="0"/>
                </a:lnTo>
                <a:lnTo>
                  <a:pt x="688109" y="651123"/>
                </a:lnTo>
                <a:lnTo>
                  <a:pt x="0" y="6511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37707" y="2388661"/>
            <a:ext cx="988978" cy="98897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3774" lIns="53774" bIns="53774" rIns="53774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89410" y="359976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1025" y="622612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1333" y="877825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42" id="42"/>
          <p:cNvGrpSpPr/>
          <p:nvPr/>
        </p:nvGrpSpPr>
        <p:grpSpPr>
          <a:xfrm rot="-5400000">
            <a:off x="13261051" y="4336706"/>
            <a:ext cx="78726" cy="8999916"/>
            <a:chOff x="0" y="0"/>
            <a:chExt cx="18714" cy="213937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714" cy="2139374"/>
            </a:xfrm>
            <a:custGeom>
              <a:avLst/>
              <a:gdLst/>
              <a:ahLst/>
              <a:cxnLst/>
              <a:rect r="r" b="b" t="t" l="l"/>
              <a:pathLst>
                <a:path h="2139374" w="18714">
                  <a:moveTo>
                    <a:pt x="9357" y="0"/>
                  </a:moveTo>
                  <a:lnTo>
                    <a:pt x="9357" y="0"/>
                  </a:lnTo>
                  <a:cubicBezTo>
                    <a:pt x="11839" y="0"/>
                    <a:pt x="14219" y="986"/>
                    <a:pt x="15973" y="2741"/>
                  </a:cubicBezTo>
                  <a:cubicBezTo>
                    <a:pt x="17728" y="4495"/>
                    <a:pt x="18714" y="6875"/>
                    <a:pt x="18714" y="9357"/>
                  </a:cubicBezTo>
                  <a:lnTo>
                    <a:pt x="18714" y="2130017"/>
                  </a:lnTo>
                  <a:cubicBezTo>
                    <a:pt x="18714" y="2135185"/>
                    <a:pt x="14525" y="2139374"/>
                    <a:pt x="9357" y="2139374"/>
                  </a:cubicBezTo>
                  <a:lnTo>
                    <a:pt x="9357" y="2139374"/>
                  </a:lnTo>
                  <a:cubicBezTo>
                    <a:pt x="4189" y="2139374"/>
                    <a:pt x="0" y="2135185"/>
                    <a:pt x="0" y="2130017"/>
                  </a:cubicBezTo>
                  <a:lnTo>
                    <a:pt x="0" y="9357"/>
                  </a:lnTo>
                  <a:cubicBezTo>
                    <a:pt x="0" y="4189"/>
                    <a:pt x="4189" y="0"/>
                    <a:pt x="9357" y="0"/>
                  </a:cubicBezTo>
                  <a:close/>
                </a:path>
              </a:pathLst>
            </a:custGeom>
            <a:solidFill>
              <a:srgbClr val="C5D0FF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47625"/>
              <a:ext cx="18714" cy="209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774800" y="9032814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46" id="46"/>
          <p:cNvSpPr/>
          <p:nvPr/>
        </p:nvSpPr>
        <p:spPr>
          <a:xfrm>
            <a:off x="13981862" y="9270310"/>
            <a:ext cx="80361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2147077" y="518203"/>
            <a:ext cx="2157662" cy="661971"/>
            <a:chOff x="0" y="0"/>
            <a:chExt cx="2876883" cy="88262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520631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48618" y="4230"/>
            <a:ext cx="1636126" cy="1694147"/>
            <a:chOff x="0" y="0"/>
            <a:chExt cx="2181501" cy="2258862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369156" y="433271"/>
              <a:ext cx="1509421" cy="1509421"/>
              <a:chOff x="0" y="0"/>
              <a:chExt cx="6350000" cy="63500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431965" y="496080"/>
              <a:ext cx="1383803" cy="1383803"/>
              <a:chOff x="0" y="0"/>
              <a:chExt cx="6350000" cy="63500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049B"/>
              </a:solidFill>
            </p:spPr>
          </p:sp>
        </p:grpSp>
        <p:sp>
          <p:nvSpPr>
            <p:cNvPr name="TextBox 57" id="57"/>
            <p:cNvSpPr txBox="true"/>
            <p:nvPr/>
          </p:nvSpPr>
          <p:spPr>
            <a:xfrm rot="-555909">
              <a:off x="834671" y="669313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-555909">
              <a:off x="882926" y="625018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59" id="59"/>
            <p:cNvSpPr/>
            <p:nvPr/>
          </p:nvSpPr>
          <p:spPr>
            <a:xfrm flipH="false" flipV="false" rot="0">
              <a:off x="369156" y="433271"/>
              <a:ext cx="1509421" cy="1509421"/>
            </a:xfrm>
            <a:custGeom>
              <a:avLst/>
              <a:gdLst/>
              <a:ahLst/>
              <a:cxnLst/>
              <a:rect r="r" b="b" t="t" l="l"/>
              <a:pathLst>
                <a:path h="1509421" w="1509421">
                  <a:moveTo>
                    <a:pt x="0" y="0"/>
                  </a:moveTo>
                  <a:lnTo>
                    <a:pt x="1509421" y="0"/>
                  </a:lnTo>
                  <a:lnTo>
                    <a:pt x="1509421" y="1509421"/>
                  </a:lnTo>
                  <a:lnTo>
                    <a:pt x="0" y="150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328403" y="392518"/>
              <a:ext cx="1590928" cy="1590928"/>
            </a:xfrm>
            <a:custGeom>
              <a:avLst/>
              <a:gdLst/>
              <a:ahLst/>
              <a:cxnLst/>
              <a:rect r="r" b="b" t="t" l="l"/>
              <a:pathLst>
                <a:path h="1590928" w="1590928">
                  <a:moveTo>
                    <a:pt x="0" y="0"/>
                  </a:moveTo>
                  <a:lnTo>
                    <a:pt x="1590927" y="0"/>
                  </a:lnTo>
                  <a:lnTo>
                    <a:pt x="1590927" y="1590928"/>
                  </a:lnTo>
                  <a:lnTo>
                    <a:pt x="0" y="15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89567" y="353682"/>
              <a:ext cx="1668598" cy="1668598"/>
            </a:xfrm>
            <a:custGeom>
              <a:avLst/>
              <a:gdLst/>
              <a:ahLst/>
              <a:cxnLst/>
              <a:rect r="r" b="b" t="t" l="l"/>
              <a:pathLst>
                <a:path h="1668598" w="1668598">
                  <a:moveTo>
                    <a:pt x="0" y="0"/>
                  </a:moveTo>
                  <a:lnTo>
                    <a:pt x="1668599" y="0"/>
                  </a:lnTo>
                  <a:lnTo>
                    <a:pt x="1668599" y="1668599"/>
                  </a:lnTo>
                  <a:lnTo>
                    <a:pt x="0" y="16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 rot="394999">
              <a:off x="91328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394999">
              <a:off x="160991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2063"/>
            <a:ext cx="16012794" cy="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aret Bold"/>
              </a:rPr>
              <a:t>GEOMETRÍA Y TRIGONOMETRÍA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003246" y="4568604"/>
            <a:ext cx="13640890" cy="5515044"/>
            <a:chOff x="0" y="0"/>
            <a:chExt cx="3242583" cy="1310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42583" cy="1310984"/>
            </a:xfrm>
            <a:custGeom>
              <a:avLst/>
              <a:gdLst/>
              <a:ahLst/>
              <a:cxnLst/>
              <a:rect r="r" b="b" t="t" l="l"/>
              <a:pathLst>
                <a:path h="1310984" w="3242583">
                  <a:moveTo>
                    <a:pt x="28945" y="0"/>
                  </a:moveTo>
                  <a:lnTo>
                    <a:pt x="3213638" y="0"/>
                  </a:lnTo>
                  <a:cubicBezTo>
                    <a:pt x="3221314" y="0"/>
                    <a:pt x="3228677" y="3050"/>
                    <a:pt x="3234105" y="8478"/>
                  </a:cubicBezTo>
                  <a:cubicBezTo>
                    <a:pt x="3239533" y="13906"/>
                    <a:pt x="3242583" y="21268"/>
                    <a:pt x="3242583" y="28945"/>
                  </a:cubicBezTo>
                  <a:lnTo>
                    <a:pt x="3242583" y="1282039"/>
                  </a:lnTo>
                  <a:cubicBezTo>
                    <a:pt x="3242583" y="1298025"/>
                    <a:pt x="3229624" y="1310984"/>
                    <a:pt x="3213638" y="1310984"/>
                  </a:cubicBezTo>
                  <a:lnTo>
                    <a:pt x="28945" y="1310984"/>
                  </a:lnTo>
                  <a:cubicBezTo>
                    <a:pt x="21268" y="1310984"/>
                    <a:pt x="13906" y="1307934"/>
                    <a:pt x="8478" y="1302506"/>
                  </a:cubicBezTo>
                  <a:cubicBezTo>
                    <a:pt x="3050" y="1297078"/>
                    <a:pt x="0" y="1289715"/>
                    <a:pt x="0" y="1282039"/>
                  </a:cubicBezTo>
                  <a:lnTo>
                    <a:pt x="0" y="28945"/>
                  </a:lnTo>
                  <a:cubicBezTo>
                    <a:pt x="0" y="21268"/>
                    <a:pt x="3050" y="13906"/>
                    <a:pt x="8478" y="8478"/>
                  </a:cubicBezTo>
                  <a:cubicBezTo>
                    <a:pt x="13906" y="3050"/>
                    <a:pt x="21268" y="0"/>
                    <a:pt x="28945" y="0"/>
                  </a:cubicBezTo>
                  <a:close/>
                </a:path>
              </a:pathLst>
            </a:custGeom>
            <a:solidFill>
              <a:srgbClr val="B1CDDF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3242583" cy="126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9994194" y="-4704056"/>
            <a:ext cx="1187316" cy="14453891"/>
            <a:chOff x="0" y="0"/>
            <a:chExt cx="282238" cy="34358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2238" cy="3435841"/>
            </a:xfrm>
            <a:custGeom>
              <a:avLst/>
              <a:gdLst/>
              <a:ahLst/>
              <a:cxnLst/>
              <a:rect r="r" b="b" t="t" l="l"/>
              <a:pathLst>
                <a:path h="3435841" w="282238">
                  <a:moveTo>
                    <a:pt x="141119" y="0"/>
                  </a:moveTo>
                  <a:lnTo>
                    <a:pt x="141119" y="0"/>
                  </a:lnTo>
                  <a:cubicBezTo>
                    <a:pt x="219057" y="0"/>
                    <a:pt x="282238" y="63181"/>
                    <a:pt x="282238" y="141119"/>
                  </a:cubicBezTo>
                  <a:lnTo>
                    <a:pt x="282238" y="3294723"/>
                  </a:lnTo>
                  <a:cubicBezTo>
                    <a:pt x="282238" y="3372660"/>
                    <a:pt x="219057" y="3435841"/>
                    <a:pt x="141119" y="3435841"/>
                  </a:cubicBezTo>
                  <a:lnTo>
                    <a:pt x="141119" y="3435841"/>
                  </a:lnTo>
                  <a:cubicBezTo>
                    <a:pt x="63181" y="3435841"/>
                    <a:pt x="0" y="3372660"/>
                    <a:pt x="0" y="3294723"/>
                  </a:cubicBezTo>
                  <a:lnTo>
                    <a:pt x="0" y="141119"/>
                  </a:lnTo>
                  <a:cubicBezTo>
                    <a:pt x="0" y="63181"/>
                    <a:pt x="63181" y="0"/>
                    <a:pt x="141119" y="0"/>
                  </a:cubicBezTo>
                  <a:close/>
                </a:path>
              </a:pathLst>
            </a:custGeom>
            <a:solidFill>
              <a:srgbClr val="11567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282238" cy="3388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824842" y="2411166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6"/>
                </a:lnTo>
                <a:lnTo>
                  <a:pt x="0" y="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71003" y="2376467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10084017" y="-1294671"/>
            <a:ext cx="1007670" cy="10109280"/>
            <a:chOff x="0" y="0"/>
            <a:chExt cx="239534" cy="2403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534" cy="2403082"/>
            </a:xfrm>
            <a:custGeom>
              <a:avLst/>
              <a:gdLst/>
              <a:ahLst/>
              <a:cxnLst/>
              <a:rect r="r" b="b" t="t" l="l"/>
              <a:pathLst>
                <a:path h="2403082" w="239534">
                  <a:moveTo>
                    <a:pt x="119767" y="0"/>
                  </a:moveTo>
                  <a:lnTo>
                    <a:pt x="119767" y="0"/>
                  </a:lnTo>
                  <a:cubicBezTo>
                    <a:pt x="151531" y="0"/>
                    <a:pt x="181994" y="12618"/>
                    <a:pt x="204455" y="35079"/>
                  </a:cubicBezTo>
                  <a:cubicBezTo>
                    <a:pt x="226915" y="57540"/>
                    <a:pt x="239534" y="88003"/>
                    <a:pt x="239534" y="119767"/>
                  </a:cubicBezTo>
                  <a:lnTo>
                    <a:pt x="239534" y="2283315"/>
                  </a:lnTo>
                  <a:cubicBezTo>
                    <a:pt x="239534" y="2315079"/>
                    <a:pt x="226915" y="2345542"/>
                    <a:pt x="204455" y="2368003"/>
                  </a:cubicBezTo>
                  <a:cubicBezTo>
                    <a:pt x="181994" y="2390464"/>
                    <a:pt x="151531" y="2403082"/>
                    <a:pt x="119767" y="2403082"/>
                  </a:cubicBezTo>
                  <a:lnTo>
                    <a:pt x="119767" y="2403082"/>
                  </a:lnTo>
                  <a:cubicBezTo>
                    <a:pt x="88003" y="2403082"/>
                    <a:pt x="57540" y="2390464"/>
                    <a:pt x="35079" y="2368003"/>
                  </a:cubicBezTo>
                  <a:cubicBezTo>
                    <a:pt x="12618" y="2345542"/>
                    <a:pt x="0" y="2315079"/>
                    <a:pt x="0" y="2283315"/>
                  </a:cubicBezTo>
                  <a:lnTo>
                    <a:pt x="0" y="119767"/>
                  </a:lnTo>
                  <a:cubicBezTo>
                    <a:pt x="0" y="88003"/>
                    <a:pt x="12618" y="57540"/>
                    <a:pt x="35079" y="35079"/>
                  </a:cubicBezTo>
                  <a:cubicBezTo>
                    <a:pt x="57540" y="12618"/>
                    <a:pt x="88003" y="0"/>
                    <a:pt x="119767" y="0"/>
                  </a:cubicBezTo>
                  <a:close/>
                </a:path>
              </a:pathLst>
            </a:custGeom>
            <a:solidFill>
              <a:srgbClr val="11567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239534" cy="235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19464"/>
            <a:ext cx="3118404" cy="10267536"/>
            <a:chOff x="0" y="0"/>
            <a:chExt cx="741277" cy="24407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1277" cy="2440701"/>
            </a:xfrm>
            <a:custGeom>
              <a:avLst/>
              <a:gdLst/>
              <a:ahLst/>
              <a:cxnLst/>
              <a:rect r="r" b="b" t="t" l="l"/>
              <a:pathLst>
                <a:path h="2440701" w="741277">
                  <a:moveTo>
                    <a:pt x="91858" y="0"/>
                  </a:moveTo>
                  <a:lnTo>
                    <a:pt x="649419" y="0"/>
                  </a:lnTo>
                  <a:cubicBezTo>
                    <a:pt x="673782" y="0"/>
                    <a:pt x="697146" y="9678"/>
                    <a:pt x="714373" y="26905"/>
                  </a:cubicBezTo>
                  <a:cubicBezTo>
                    <a:pt x="731600" y="44131"/>
                    <a:pt x="741277" y="67496"/>
                    <a:pt x="741277" y="91858"/>
                  </a:cubicBezTo>
                  <a:lnTo>
                    <a:pt x="741277" y="2348843"/>
                  </a:lnTo>
                  <a:cubicBezTo>
                    <a:pt x="741277" y="2373205"/>
                    <a:pt x="731600" y="2396570"/>
                    <a:pt x="714373" y="2413796"/>
                  </a:cubicBezTo>
                  <a:cubicBezTo>
                    <a:pt x="697146" y="2431023"/>
                    <a:pt x="673782" y="2440701"/>
                    <a:pt x="649419" y="2440701"/>
                  </a:cubicBezTo>
                  <a:lnTo>
                    <a:pt x="91858" y="2440701"/>
                  </a:lnTo>
                  <a:cubicBezTo>
                    <a:pt x="67496" y="2440701"/>
                    <a:pt x="44131" y="2431023"/>
                    <a:pt x="26905" y="2413796"/>
                  </a:cubicBezTo>
                  <a:cubicBezTo>
                    <a:pt x="9678" y="2396570"/>
                    <a:pt x="0" y="2373205"/>
                    <a:pt x="0" y="2348843"/>
                  </a:cubicBezTo>
                  <a:lnTo>
                    <a:pt x="0" y="91858"/>
                  </a:lnTo>
                  <a:cubicBezTo>
                    <a:pt x="0" y="67496"/>
                    <a:pt x="9678" y="44131"/>
                    <a:pt x="26905" y="26905"/>
                  </a:cubicBezTo>
                  <a:cubicBezTo>
                    <a:pt x="44131" y="9678"/>
                    <a:pt x="67496" y="0"/>
                    <a:pt x="91858" y="0"/>
                  </a:cubicBezTo>
                  <a:close/>
                </a:path>
              </a:pathLst>
            </a:custGeom>
            <a:solidFill>
              <a:srgbClr val="085072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741277" cy="2393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473927" y="2114644"/>
            <a:ext cx="482383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2DO SEMESTRE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5925" y="3396965"/>
            <a:ext cx="8604769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GEOMETRÍA Y TRIGONOMETRÍA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8193999" y="-8897731"/>
            <a:ext cx="1698377" cy="19532766"/>
            <a:chOff x="0" y="0"/>
            <a:chExt cx="403722" cy="46431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CFE6E5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E8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85097" y="54294"/>
            <a:ext cx="1572936" cy="1628716"/>
            <a:chOff x="0" y="0"/>
            <a:chExt cx="2097248" cy="217162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354898" y="416537"/>
              <a:ext cx="1451125" cy="1451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AD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15282" y="476921"/>
              <a:ext cx="1330358" cy="1330358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E44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-555909">
              <a:off x="802150" y="639845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-555909">
              <a:off x="848542" y="597261"/>
              <a:ext cx="1139116" cy="144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6"/>
                </a:lnSpc>
              </a:pPr>
              <a:r>
                <a:rPr lang="en-US" sz="7856">
                  <a:solidFill>
                    <a:srgbClr val="3DAD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354898" y="416537"/>
              <a:ext cx="1451125" cy="1451125"/>
            </a:xfrm>
            <a:custGeom>
              <a:avLst/>
              <a:gdLst/>
              <a:ahLst/>
              <a:cxnLst/>
              <a:rect r="r" b="b" t="t" l="l"/>
              <a:pathLst>
                <a:path h="1451125" w="1451125">
                  <a:moveTo>
                    <a:pt x="0" y="0"/>
                  </a:moveTo>
                  <a:lnTo>
                    <a:pt x="1451125" y="0"/>
                  </a:lnTo>
                  <a:lnTo>
                    <a:pt x="1451125" y="1451125"/>
                  </a:lnTo>
                  <a:lnTo>
                    <a:pt x="0" y="145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15719" y="377358"/>
              <a:ext cx="1529484" cy="1529484"/>
            </a:xfrm>
            <a:custGeom>
              <a:avLst/>
              <a:gdLst/>
              <a:ahLst/>
              <a:cxnLst/>
              <a:rect r="r" b="b" t="t" l="l"/>
              <a:pathLst>
                <a:path h="1529484" w="1529484">
                  <a:moveTo>
                    <a:pt x="0" y="0"/>
                  </a:moveTo>
                  <a:lnTo>
                    <a:pt x="1529484" y="0"/>
                  </a:lnTo>
                  <a:lnTo>
                    <a:pt x="1529484" y="1529484"/>
                  </a:lnTo>
                  <a:lnTo>
                    <a:pt x="0" y="15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8384" y="340023"/>
              <a:ext cx="1604155" cy="1604155"/>
            </a:xfrm>
            <a:custGeom>
              <a:avLst/>
              <a:gdLst/>
              <a:ahLst/>
              <a:cxnLst/>
              <a:rect r="r" b="b" t="t" l="l"/>
              <a:pathLst>
                <a:path h="1604155" w="1604155">
                  <a:moveTo>
                    <a:pt x="0" y="0"/>
                  </a:moveTo>
                  <a:lnTo>
                    <a:pt x="1604154" y="0"/>
                  </a:lnTo>
                  <a:lnTo>
                    <a:pt x="1604154" y="1604154"/>
                  </a:lnTo>
                  <a:lnTo>
                    <a:pt x="0" y="160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 rot="394999">
              <a:off x="86995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394999">
              <a:off x="153967" y="226968"/>
              <a:ext cx="1242287" cy="157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8"/>
                </a:lnSpc>
              </a:pPr>
              <a:r>
                <a:rPr lang="en-US" sz="8568">
                  <a:solidFill>
                    <a:srgbClr val="3DADFF"/>
                  </a:solidFill>
                  <a:latin typeface="Big Shoulders Display Bold"/>
                </a:rPr>
                <a:t>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131462"/>
                </a:solidFill>
                <a:latin typeface="Chau Philomene"/>
              </a:rPr>
              <a:t>SALIR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179096" y="7669610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9" y="0"/>
                </a:lnTo>
                <a:lnTo>
                  <a:pt x="885739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49557" y="4791824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88141" y="2557589"/>
            <a:ext cx="688109" cy="651123"/>
          </a:xfrm>
          <a:custGeom>
            <a:avLst/>
            <a:gdLst/>
            <a:ahLst/>
            <a:cxnLst/>
            <a:rect r="r" b="b" t="t" l="l"/>
            <a:pathLst>
              <a:path h="651123" w="688109">
                <a:moveTo>
                  <a:pt x="0" y="0"/>
                </a:moveTo>
                <a:lnTo>
                  <a:pt x="688109" y="0"/>
                </a:lnTo>
                <a:lnTo>
                  <a:pt x="688109" y="651123"/>
                </a:lnTo>
                <a:lnTo>
                  <a:pt x="0" y="65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037707" y="2388661"/>
            <a:ext cx="988978" cy="98897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3774" lIns="53774" bIns="53774" rIns="53774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389410" y="3599767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1333" y="8778250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grpSp>
        <p:nvGrpSpPr>
          <p:cNvPr name="Group 52" id="52"/>
          <p:cNvGrpSpPr/>
          <p:nvPr/>
        </p:nvGrpSpPr>
        <p:grpSpPr>
          <a:xfrm rot="-5400000">
            <a:off x="5928955" y="3772069"/>
            <a:ext cx="2388570" cy="4571263"/>
            <a:chOff x="0" y="0"/>
            <a:chExt cx="567788" cy="108663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67788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7788">
                  <a:moveTo>
                    <a:pt x="165303" y="0"/>
                  </a:moveTo>
                  <a:lnTo>
                    <a:pt x="402485" y="0"/>
                  </a:lnTo>
                  <a:cubicBezTo>
                    <a:pt x="493779" y="0"/>
                    <a:pt x="567788" y="74009"/>
                    <a:pt x="567788" y="165303"/>
                  </a:cubicBezTo>
                  <a:lnTo>
                    <a:pt x="567788" y="921334"/>
                  </a:lnTo>
                  <a:cubicBezTo>
                    <a:pt x="567788" y="965175"/>
                    <a:pt x="550372" y="1007221"/>
                    <a:pt x="519372" y="1038221"/>
                  </a:cubicBezTo>
                  <a:cubicBezTo>
                    <a:pt x="488372" y="1069221"/>
                    <a:pt x="446326" y="1086637"/>
                    <a:pt x="402485" y="1086637"/>
                  </a:cubicBezTo>
                  <a:lnTo>
                    <a:pt x="165303" y="1086637"/>
                  </a:lnTo>
                  <a:cubicBezTo>
                    <a:pt x="121462" y="1086637"/>
                    <a:pt x="79416" y="1069221"/>
                    <a:pt x="48416" y="1038221"/>
                  </a:cubicBezTo>
                  <a:cubicBezTo>
                    <a:pt x="17416" y="1007221"/>
                    <a:pt x="0" y="965175"/>
                    <a:pt x="0" y="921334"/>
                  </a:cubicBezTo>
                  <a:lnTo>
                    <a:pt x="0" y="165303"/>
                  </a:lnTo>
                  <a:cubicBezTo>
                    <a:pt x="0" y="121462"/>
                    <a:pt x="17416" y="79416"/>
                    <a:pt x="48416" y="48416"/>
                  </a:cubicBezTo>
                  <a:cubicBezTo>
                    <a:pt x="79416" y="17416"/>
                    <a:pt x="121462" y="0"/>
                    <a:pt x="165303" y="0"/>
                  </a:cubicBezTo>
                  <a:close/>
                </a:path>
              </a:pathLst>
            </a:custGeom>
            <a:solidFill>
              <a:srgbClr val="68BBE3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47625"/>
              <a:ext cx="567788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837608" y="4778154"/>
            <a:ext cx="4571263" cy="1121803"/>
            <a:chOff x="0" y="0"/>
            <a:chExt cx="1363831" cy="33468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363831" cy="334688"/>
            </a:xfrm>
            <a:custGeom>
              <a:avLst/>
              <a:gdLst/>
              <a:ahLst/>
              <a:cxnLst/>
              <a:rect r="r" b="b" t="t" l="l"/>
              <a:pathLst>
                <a:path h="334688" w="1363831">
                  <a:moveTo>
                    <a:pt x="1160631" y="0"/>
                  </a:moveTo>
                  <a:cubicBezTo>
                    <a:pt x="1272855" y="0"/>
                    <a:pt x="1363831" y="74923"/>
                    <a:pt x="1363831" y="167344"/>
                  </a:cubicBezTo>
                  <a:cubicBezTo>
                    <a:pt x="1363831" y="259766"/>
                    <a:pt x="1272855" y="334688"/>
                    <a:pt x="1160631" y="334688"/>
                  </a:cubicBezTo>
                  <a:lnTo>
                    <a:pt x="203200" y="334688"/>
                  </a:lnTo>
                  <a:cubicBezTo>
                    <a:pt x="90976" y="334688"/>
                    <a:pt x="0" y="259766"/>
                    <a:pt x="0" y="167344"/>
                  </a:cubicBezTo>
                  <a:cubicBezTo>
                    <a:pt x="0" y="74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166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47625"/>
              <a:ext cx="1363831" cy="28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1ER PARCIAL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5396109" y="5996099"/>
            <a:ext cx="3499519" cy="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4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59" id="59"/>
          <p:cNvGrpSpPr/>
          <p:nvPr/>
        </p:nvGrpSpPr>
        <p:grpSpPr>
          <a:xfrm rot="-5400000">
            <a:off x="7071435" y="4408524"/>
            <a:ext cx="103611" cy="4571263"/>
            <a:chOff x="0" y="0"/>
            <a:chExt cx="24629" cy="108663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5739589" y="6755486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63" id="63"/>
          <p:cNvSpPr/>
          <p:nvPr/>
        </p:nvSpPr>
        <p:spPr>
          <a:xfrm>
            <a:off x="7259661" y="6954269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4" id="64"/>
          <p:cNvGrpSpPr/>
          <p:nvPr/>
        </p:nvGrpSpPr>
        <p:grpSpPr>
          <a:xfrm rot="-5400000">
            <a:off x="5934359" y="6394774"/>
            <a:ext cx="2377762" cy="4571263"/>
            <a:chOff x="0" y="0"/>
            <a:chExt cx="565219" cy="108663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68BBE3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4822430" y="7423436"/>
            <a:ext cx="4586441" cy="1171061"/>
            <a:chOff x="0" y="0"/>
            <a:chExt cx="1465345" cy="37414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65345" cy="374148"/>
            </a:xfrm>
            <a:custGeom>
              <a:avLst/>
              <a:gdLst/>
              <a:ahLst/>
              <a:cxnLst/>
              <a:rect r="r" b="b" t="t" l="l"/>
              <a:pathLst>
                <a:path h="374148" w="1465345">
                  <a:moveTo>
                    <a:pt x="1262145" y="0"/>
                  </a:moveTo>
                  <a:cubicBezTo>
                    <a:pt x="1374370" y="0"/>
                    <a:pt x="1465345" y="83756"/>
                    <a:pt x="1465345" y="187074"/>
                  </a:cubicBezTo>
                  <a:cubicBezTo>
                    <a:pt x="1465345" y="290392"/>
                    <a:pt x="1374370" y="374148"/>
                    <a:pt x="1262145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166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47625"/>
              <a:ext cx="1465345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-5400000">
            <a:off x="7242096" y="7085984"/>
            <a:ext cx="103611" cy="4571263"/>
            <a:chOff x="0" y="0"/>
            <a:chExt cx="24629" cy="108663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AutoShape 73" id="73"/>
          <p:cNvSpPr/>
          <p:nvPr/>
        </p:nvSpPr>
        <p:spPr>
          <a:xfrm>
            <a:off x="7429123" y="960572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4" id="74"/>
          <p:cNvGrpSpPr/>
          <p:nvPr/>
        </p:nvGrpSpPr>
        <p:grpSpPr>
          <a:xfrm rot="-5400000">
            <a:off x="13450050" y="6370661"/>
            <a:ext cx="2377762" cy="4619488"/>
            <a:chOff x="0" y="0"/>
            <a:chExt cx="565219" cy="109810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565219" cy="1098101"/>
            </a:xfrm>
            <a:custGeom>
              <a:avLst/>
              <a:gdLst/>
              <a:ahLst/>
              <a:cxnLst/>
              <a:rect r="r" b="b" t="t" l="l"/>
              <a:pathLst>
                <a:path h="1098101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32046"/>
                  </a:lnTo>
                  <a:cubicBezTo>
                    <a:pt x="565219" y="976087"/>
                    <a:pt x="547724" y="1018323"/>
                    <a:pt x="516583" y="1049465"/>
                  </a:cubicBezTo>
                  <a:cubicBezTo>
                    <a:pt x="485442" y="1080606"/>
                    <a:pt x="443205" y="1098101"/>
                    <a:pt x="399165" y="1098101"/>
                  </a:cubicBezTo>
                  <a:lnTo>
                    <a:pt x="166054" y="1098101"/>
                  </a:lnTo>
                  <a:cubicBezTo>
                    <a:pt x="122014" y="1098101"/>
                    <a:pt x="79777" y="1080606"/>
                    <a:pt x="48636" y="1049465"/>
                  </a:cubicBezTo>
                  <a:cubicBezTo>
                    <a:pt x="17495" y="1018323"/>
                    <a:pt x="0" y="976087"/>
                    <a:pt x="0" y="932046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68BBE3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0" y="47625"/>
              <a:ext cx="565219" cy="10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2319828" y="7423436"/>
            <a:ext cx="4638206" cy="1171061"/>
            <a:chOff x="0" y="0"/>
            <a:chExt cx="1481884" cy="374148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481884" cy="374148"/>
            </a:xfrm>
            <a:custGeom>
              <a:avLst/>
              <a:gdLst/>
              <a:ahLst/>
              <a:cxnLst/>
              <a:rect r="r" b="b" t="t" l="l"/>
              <a:pathLst>
                <a:path h="374148" w="1481884">
                  <a:moveTo>
                    <a:pt x="1278684" y="0"/>
                  </a:moveTo>
                  <a:cubicBezTo>
                    <a:pt x="1390908" y="0"/>
                    <a:pt x="1481884" y="83756"/>
                    <a:pt x="1481884" y="187074"/>
                  </a:cubicBezTo>
                  <a:cubicBezTo>
                    <a:pt x="1481884" y="290392"/>
                    <a:pt x="1390908" y="374148"/>
                    <a:pt x="1278684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166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47625"/>
              <a:ext cx="1481884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EXTRAORDINARIO/ETS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>
            <a:off x="15060694" y="9552998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1" id="81"/>
          <p:cNvGrpSpPr/>
          <p:nvPr/>
        </p:nvGrpSpPr>
        <p:grpSpPr>
          <a:xfrm rot="-5400000">
            <a:off x="13396321" y="3772380"/>
            <a:ext cx="2377762" cy="4571263"/>
            <a:chOff x="0" y="0"/>
            <a:chExt cx="565219" cy="108663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65219" cy="1086637"/>
            </a:xfrm>
            <a:custGeom>
              <a:avLst/>
              <a:gdLst/>
              <a:ahLst/>
              <a:cxnLst/>
              <a:rect r="r" b="b" t="t" l="l"/>
              <a:pathLst>
                <a:path h="1086637" w="565219">
                  <a:moveTo>
                    <a:pt x="166054" y="0"/>
                  </a:moveTo>
                  <a:lnTo>
                    <a:pt x="399165" y="0"/>
                  </a:lnTo>
                  <a:cubicBezTo>
                    <a:pt x="443205" y="0"/>
                    <a:pt x="485442" y="17495"/>
                    <a:pt x="516583" y="48636"/>
                  </a:cubicBezTo>
                  <a:cubicBezTo>
                    <a:pt x="547724" y="79777"/>
                    <a:pt x="565219" y="122014"/>
                    <a:pt x="565219" y="166054"/>
                  </a:cubicBezTo>
                  <a:lnTo>
                    <a:pt x="565219" y="920583"/>
                  </a:lnTo>
                  <a:cubicBezTo>
                    <a:pt x="565219" y="964623"/>
                    <a:pt x="547724" y="1006860"/>
                    <a:pt x="516583" y="1038001"/>
                  </a:cubicBezTo>
                  <a:cubicBezTo>
                    <a:pt x="485442" y="1069142"/>
                    <a:pt x="443205" y="1086637"/>
                    <a:pt x="399165" y="1086637"/>
                  </a:cubicBezTo>
                  <a:lnTo>
                    <a:pt x="166054" y="1086637"/>
                  </a:lnTo>
                  <a:cubicBezTo>
                    <a:pt x="122014" y="1086637"/>
                    <a:pt x="79777" y="1069142"/>
                    <a:pt x="48636" y="1038001"/>
                  </a:cubicBezTo>
                  <a:cubicBezTo>
                    <a:pt x="17495" y="1006860"/>
                    <a:pt x="0" y="964623"/>
                    <a:pt x="0" y="920583"/>
                  </a:cubicBezTo>
                  <a:lnTo>
                    <a:pt x="0" y="166054"/>
                  </a:lnTo>
                  <a:cubicBezTo>
                    <a:pt x="0" y="122014"/>
                    <a:pt x="17495" y="79777"/>
                    <a:pt x="48636" y="48636"/>
                  </a:cubicBezTo>
                  <a:cubicBezTo>
                    <a:pt x="79777" y="17495"/>
                    <a:pt x="122014" y="0"/>
                    <a:pt x="166054" y="0"/>
                  </a:cubicBezTo>
                  <a:close/>
                </a:path>
              </a:pathLst>
            </a:custGeom>
            <a:solidFill>
              <a:srgbClr val="68BBE3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47625"/>
              <a:ext cx="56521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2299571" y="4783405"/>
            <a:ext cx="4571263" cy="1171061"/>
            <a:chOff x="0" y="0"/>
            <a:chExt cx="1460496" cy="37414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460496" cy="374148"/>
            </a:xfrm>
            <a:custGeom>
              <a:avLst/>
              <a:gdLst/>
              <a:ahLst/>
              <a:cxnLst/>
              <a:rect r="r" b="b" t="t" l="l"/>
              <a:pathLst>
                <a:path h="374148" w="1460496">
                  <a:moveTo>
                    <a:pt x="1257296" y="0"/>
                  </a:moveTo>
                  <a:cubicBezTo>
                    <a:pt x="1369520" y="0"/>
                    <a:pt x="1460496" y="83756"/>
                    <a:pt x="1460496" y="187074"/>
                  </a:cubicBezTo>
                  <a:cubicBezTo>
                    <a:pt x="1460496" y="290392"/>
                    <a:pt x="1369520" y="374148"/>
                    <a:pt x="1257296" y="374148"/>
                  </a:cubicBezTo>
                  <a:lnTo>
                    <a:pt x="203200" y="374148"/>
                  </a:lnTo>
                  <a:cubicBezTo>
                    <a:pt x="90976" y="374148"/>
                    <a:pt x="0" y="290392"/>
                    <a:pt x="0" y="187074"/>
                  </a:cubicBezTo>
                  <a:cubicBezTo>
                    <a:pt x="0" y="837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1660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47625"/>
              <a:ext cx="1460496" cy="32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D9D9D9"/>
                  </a:solidFill>
                  <a:latin typeface="Garet Bold"/>
                </a:rPr>
                <a:t>2DO PARCIAL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4533397" y="4395889"/>
            <a:ext cx="103611" cy="4571263"/>
            <a:chOff x="0" y="0"/>
            <a:chExt cx="24629" cy="1086637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3370641" y="6766081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91" id="91"/>
          <p:cNvSpPr/>
          <p:nvPr/>
        </p:nvSpPr>
        <p:spPr>
          <a:xfrm>
            <a:off x="14860416" y="6939762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2" id="92"/>
          <p:cNvGrpSpPr/>
          <p:nvPr/>
        </p:nvGrpSpPr>
        <p:grpSpPr>
          <a:xfrm rot="-5400000">
            <a:off x="14611238" y="6976926"/>
            <a:ext cx="103611" cy="4571263"/>
            <a:chOff x="0" y="0"/>
            <a:chExt cx="24629" cy="1086637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4629" cy="1086637"/>
            </a:xfrm>
            <a:custGeom>
              <a:avLst/>
              <a:gdLst/>
              <a:ahLst/>
              <a:cxnLst/>
              <a:rect r="r" b="b" t="t" l="l"/>
              <a:pathLst>
                <a:path h="1086637" w="24629">
                  <a:moveTo>
                    <a:pt x="12315" y="0"/>
                  </a:moveTo>
                  <a:lnTo>
                    <a:pt x="12315" y="0"/>
                  </a:lnTo>
                  <a:cubicBezTo>
                    <a:pt x="19116" y="0"/>
                    <a:pt x="24629" y="5513"/>
                    <a:pt x="24629" y="12315"/>
                  </a:cubicBezTo>
                  <a:lnTo>
                    <a:pt x="24629" y="1074322"/>
                  </a:lnTo>
                  <a:cubicBezTo>
                    <a:pt x="24629" y="1081124"/>
                    <a:pt x="19116" y="1086637"/>
                    <a:pt x="12315" y="1086637"/>
                  </a:cubicBezTo>
                  <a:lnTo>
                    <a:pt x="12315" y="1086637"/>
                  </a:lnTo>
                  <a:cubicBezTo>
                    <a:pt x="5513" y="1086637"/>
                    <a:pt x="0" y="1081124"/>
                    <a:pt x="0" y="1074322"/>
                  </a:cubicBezTo>
                  <a:lnTo>
                    <a:pt x="0" y="12315"/>
                  </a:lnTo>
                  <a:cubicBezTo>
                    <a:pt x="0" y="5513"/>
                    <a:pt x="5513" y="0"/>
                    <a:pt x="12315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4" id="94"/>
            <p:cNvSpPr txBox="true"/>
            <p:nvPr/>
          </p:nvSpPr>
          <p:spPr>
            <a:xfrm>
              <a:off x="0" y="47625"/>
              <a:ext cx="24629" cy="103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661025" y="6226121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97" id="97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0" id="100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131462"/>
                  </a:solidFill>
                  <a:latin typeface="Chau Philomene"/>
                </a:rPr>
                <a:t>CONÓCENOS</a:t>
              </a:r>
            </a:p>
          </p:txBody>
        </p:sp>
      </p:grpSp>
      <p:sp>
        <p:nvSpPr>
          <p:cNvPr name="TextBox 101" id="101"/>
          <p:cNvSpPr txBox="true"/>
          <p:nvPr/>
        </p:nvSpPr>
        <p:spPr>
          <a:xfrm rot="0">
            <a:off x="5566770" y="9432945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2887712" y="9366862"/>
            <a:ext cx="1921881" cy="32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27" r="0" b="-1169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615580" y="4632199"/>
            <a:ext cx="6072921" cy="4428984"/>
            <a:chOff x="0" y="0"/>
            <a:chExt cx="1443597" cy="1052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597" cy="1052816"/>
            </a:xfrm>
            <a:custGeom>
              <a:avLst/>
              <a:gdLst/>
              <a:ahLst/>
              <a:cxnLst/>
              <a:rect r="r" b="b" t="t" l="l"/>
              <a:pathLst>
                <a:path h="1052816" w="1443597">
                  <a:moveTo>
                    <a:pt x="65016" y="0"/>
                  </a:moveTo>
                  <a:lnTo>
                    <a:pt x="1378581" y="0"/>
                  </a:lnTo>
                  <a:cubicBezTo>
                    <a:pt x="1414488" y="0"/>
                    <a:pt x="1443597" y="29109"/>
                    <a:pt x="1443597" y="65016"/>
                  </a:cubicBezTo>
                  <a:lnTo>
                    <a:pt x="1443597" y="987800"/>
                  </a:lnTo>
                  <a:cubicBezTo>
                    <a:pt x="1443597" y="1023707"/>
                    <a:pt x="1414488" y="1052816"/>
                    <a:pt x="1378581" y="1052816"/>
                  </a:cubicBezTo>
                  <a:lnTo>
                    <a:pt x="65016" y="1052816"/>
                  </a:lnTo>
                  <a:cubicBezTo>
                    <a:pt x="29109" y="1052816"/>
                    <a:pt x="0" y="1023707"/>
                    <a:pt x="0" y="987800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A96EF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1443597" cy="1005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922707" y="-4438097"/>
            <a:ext cx="1236270" cy="14206588"/>
            <a:chOff x="0" y="0"/>
            <a:chExt cx="293874" cy="3377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874" cy="3377055"/>
            </a:xfrm>
            <a:custGeom>
              <a:avLst/>
              <a:gdLst/>
              <a:ahLst/>
              <a:cxnLst/>
              <a:rect r="r" b="b" t="t" l="l"/>
              <a:pathLst>
                <a:path h="3377055" w="293874">
                  <a:moveTo>
                    <a:pt x="146937" y="0"/>
                  </a:moveTo>
                  <a:lnTo>
                    <a:pt x="146937" y="0"/>
                  </a:lnTo>
                  <a:cubicBezTo>
                    <a:pt x="185907" y="0"/>
                    <a:pt x="223281" y="15481"/>
                    <a:pt x="250837" y="43037"/>
                  </a:cubicBezTo>
                  <a:cubicBezTo>
                    <a:pt x="278393" y="70593"/>
                    <a:pt x="293874" y="107967"/>
                    <a:pt x="293874" y="146937"/>
                  </a:cubicBezTo>
                  <a:lnTo>
                    <a:pt x="293874" y="3230118"/>
                  </a:lnTo>
                  <a:cubicBezTo>
                    <a:pt x="293874" y="3269088"/>
                    <a:pt x="278393" y="3306462"/>
                    <a:pt x="250837" y="3334018"/>
                  </a:cubicBezTo>
                  <a:cubicBezTo>
                    <a:pt x="223281" y="3361574"/>
                    <a:pt x="185907" y="3377055"/>
                    <a:pt x="146937" y="3377055"/>
                  </a:cubicBezTo>
                  <a:lnTo>
                    <a:pt x="146937" y="3377055"/>
                  </a:lnTo>
                  <a:cubicBezTo>
                    <a:pt x="107967" y="3377055"/>
                    <a:pt x="70593" y="3361574"/>
                    <a:pt x="43037" y="3334018"/>
                  </a:cubicBezTo>
                  <a:cubicBezTo>
                    <a:pt x="15481" y="3306462"/>
                    <a:pt x="0" y="3269088"/>
                    <a:pt x="0" y="3230118"/>
                  </a:cubicBezTo>
                  <a:lnTo>
                    <a:pt x="0" y="146937"/>
                  </a:lnTo>
                  <a:cubicBezTo>
                    <a:pt x="0" y="107967"/>
                    <a:pt x="15481" y="70593"/>
                    <a:pt x="43037" y="43037"/>
                  </a:cubicBezTo>
                  <a:cubicBezTo>
                    <a:pt x="70593" y="15481"/>
                    <a:pt x="107967" y="0"/>
                    <a:pt x="146937" y="0"/>
                  </a:cubicBezTo>
                  <a:close/>
                </a:path>
              </a:pathLst>
            </a:custGeom>
            <a:solidFill>
              <a:srgbClr val="62069B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293874" cy="332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10533" y="251877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43552" y="2518774"/>
            <a:ext cx="1171382" cy="292846"/>
          </a:xfrm>
          <a:custGeom>
            <a:avLst/>
            <a:gdLst/>
            <a:ahLst/>
            <a:cxnLst/>
            <a:rect r="r" b="b" t="t" l="l"/>
            <a:pathLst>
              <a:path h="292846" w="1171382">
                <a:moveTo>
                  <a:pt x="0" y="0"/>
                </a:moveTo>
                <a:lnTo>
                  <a:pt x="1171382" y="0"/>
                </a:lnTo>
                <a:lnTo>
                  <a:pt x="1171382" y="292845"/>
                </a:lnTo>
                <a:lnTo>
                  <a:pt x="0" y="29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50363" y="3984794"/>
            <a:ext cx="3531719" cy="3531719"/>
          </a:xfrm>
          <a:custGeom>
            <a:avLst/>
            <a:gdLst/>
            <a:ahLst/>
            <a:cxnLst/>
            <a:rect r="r" b="b" t="t" l="l"/>
            <a:pathLst>
              <a:path h="3531719" w="3531719">
                <a:moveTo>
                  <a:pt x="0" y="0"/>
                </a:moveTo>
                <a:lnTo>
                  <a:pt x="3531720" y="0"/>
                </a:lnTo>
                <a:lnTo>
                  <a:pt x="3531720" y="3531719"/>
                </a:lnTo>
                <a:lnTo>
                  <a:pt x="0" y="3531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115382" y="4249813"/>
            <a:ext cx="3001682" cy="30016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048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GEOMETRÍA</a:t>
              </a:r>
              <a:r>
                <a:rPr lang="en-US" sz="2587">
                  <a:solidFill>
                    <a:srgbClr val="FFFFFF"/>
                  </a:solidFill>
                  <a:latin typeface="Garet Bold"/>
                </a:rPr>
                <a:t> </a:t>
              </a:r>
            </a:p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analítica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31301" y="2222252"/>
            <a:ext cx="4162866" cy="8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5244">
                <a:solidFill>
                  <a:srgbClr val="FFFFFF"/>
                </a:solidFill>
                <a:latin typeface="Chau Philomene"/>
              </a:rPr>
              <a:t>3ER SEMESTRE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7466060" y="4521661"/>
            <a:ext cx="6072921" cy="4650061"/>
            <a:chOff x="0" y="0"/>
            <a:chExt cx="1422199" cy="10889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2199" cy="1088983"/>
            </a:xfrm>
            <a:custGeom>
              <a:avLst/>
              <a:gdLst/>
              <a:ahLst/>
              <a:cxnLst/>
              <a:rect r="r" b="b" t="t" l="l"/>
              <a:pathLst>
                <a:path h="1088983" w="1422199">
                  <a:moveTo>
                    <a:pt x="65016" y="0"/>
                  </a:moveTo>
                  <a:lnTo>
                    <a:pt x="1357182" y="0"/>
                  </a:lnTo>
                  <a:cubicBezTo>
                    <a:pt x="1393090" y="0"/>
                    <a:pt x="1422199" y="29109"/>
                    <a:pt x="1422199" y="65016"/>
                  </a:cubicBezTo>
                  <a:lnTo>
                    <a:pt x="1422199" y="1023967"/>
                  </a:lnTo>
                  <a:cubicBezTo>
                    <a:pt x="1422199" y="1059875"/>
                    <a:pt x="1393090" y="1088983"/>
                    <a:pt x="1357182" y="1088983"/>
                  </a:cubicBezTo>
                  <a:lnTo>
                    <a:pt x="65016" y="1088983"/>
                  </a:lnTo>
                  <a:cubicBezTo>
                    <a:pt x="29109" y="1088983"/>
                    <a:pt x="0" y="1059875"/>
                    <a:pt x="0" y="1023967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A96EF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1422199" cy="104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76671" y="4249813"/>
            <a:ext cx="2980868" cy="29808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048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FÍSICA I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2428565" y="4538468"/>
            <a:ext cx="6027576" cy="4571102"/>
            <a:chOff x="0" y="0"/>
            <a:chExt cx="1432818" cy="10865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2818" cy="1086599"/>
            </a:xfrm>
            <a:custGeom>
              <a:avLst/>
              <a:gdLst/>
              <a:ahLst/>
              <a:cxnLst/>
              <a:rect r="r" b="b" t="t" l="l"/>
              <a:pathLst>
                <a:path h="1086599" w="1432818">
                  <a:moveTo>
                    <a:pt x="65505" y="0"/>
                  </a:moveTo>
                  <a:lnTo>
                    <a:pt x="1367313" y="0"/>
                  </a:lnTo>
                  <a:cubicBezTo>
                    <a:pt x="1384686" y="0"/>
                    <a:pt x="1401347" y="6901"/>
                    <a:pt x="1413632" y="19186"/>
                  </a:cubicBezTo>
                  <a:cubicBezTo>
                    <a:pt x="1425917" y="31471"/>
                    <a:pt x="1432818" y="48132"/>
                    <a:pt x="1432818" y="65505"/>
                  </a:cubicBezTo>
                  <a:lnTo>
                    <a:pt x="1432818" y="1021094"/>
                  </a:lnTo>
                  <a:cubicBezTo>
                    <a:pt x="1432818" y="1038467"/>
                    <a:pt x="1425917" y="1055128"/>
                    <a:pt x="1413632" y="1067413"/>
                  </a:cubicBezTo>
                  <a:cubicBezTo>
                    <a:pt x="1401347" y="1079697"/>
                    <a:pt x="1384686" y="1086599"/>
                    <a:pt x="1367313" y="1086599"/>
                  </a:cubicBezTo>
                  <a:lnTo>
                    <a:pt x="65505" y="1086599"/>
                  </a:lnTo>
                  <a:cubicBezTo>
                    <a:pt x="48132" y="1086599"/>
                    <a:pt x="31471" y="1079697"/>
                    <a:pt x="19186" y="1067413"/>
                  </a:cubicBezTo>
                  <a:cubicBezTo>
                    <a:pt x="6901" y="1055128"/>
                    <a:pt x="0" y="1038467"/>
                    <a:pt x="0" y="1021094"/>
                  </a:cubicBezTo>
                  <a:lnTo>
                    <a:pt x="0" y="65505"/>
                  </a:lnTo>
                  <a:cubicBezTo>
                    <a:pt x="0" y="48132"/>
                    <a:pt x="6901" y="31471"/>
                    <a:pt x="19186" y="19186"/>
                  </a:cubicBezTo>
                  <a:cubicBezTo>
                    <a:pt x="31471" y="6901"/>
                    <a:pt x="48132" y="0"/>
                    <a:pt x="65505" y="0"/>
                  </a:cubicBezTo>
                  <a:close/>
                </a:path>
              </a:pathLst>
            </a:custGeom>
            <a:solidFill>
              <a:srgbClr val="A96EF6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1432818" cy="103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47841" y="4249813"/>
            <a:ext cx="3129124" cy="2964990"/>
            <a:chOff x="0" y="0"/>
            <a:chExt cx="812800" cy="7701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770166"/>
            </a:xfrm>
            <a:custGeom>
              <a:avLst/>
              <a:gdLst/>
              <a:ahLst/>
              <a:cxnLst/>
              <a:rect r="r" b="b" t="t" l="l"/>
              <a:pathLst>
                <a:path h="770166" w="812800">
                  <a:moveTo>
                    <a:pt x="406400" y="0"/>
                  </a:moveTo>
                  <a:cubicBezTo>
                    <a:pt x="181951" y="0"/>
                    <a:pt x="0" y="172407"/>
                    <a:pt x="0" y="385083"/>
                  </a:cubicBezTo>
                  <a:cubicBezTo>
                    <a:pt x="0" y="597758"/>
                    <a:pt x="181951" y="770166"/>
                    <a:pt x="406400" y="770166"/>
                  </a:cubicBezTo>
                  <a:cubicBezTo>
                    <a:pt x="630849" y="770166"/>
                    <a:pt x="812800" y="597758"/>
                    <a:pt x="812800" y="385083"/>
                  </a:cubicBezTo>
                  <a:cubicBezTo>
                    <a:pt x="812800" y="1724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048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19828"/>
              <a:ext cx="660400" cy="578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  <a:r>
                <a:rPr lang="en-US" sz="2587">
                  <a:solidFill>
                    <a:srgbClr val="FFFFFF"/>
                  </a:solidFill>
                  <a:latin typeface="Garet Bold"/>
                </a:rPr>
                <a:t>QUÍMICA I</a:t>
              </a:r>
            </a:p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638291" y="3874288"/>
            <a:ext cx="3621009" cy="3621009"/>
          </a:xfrm>
          <a:custGeom>
            <a:avLst/>
            <a:gdLst/>
            <a:ahLst/>
            <a:cxnLst/>
            <a:rect r="r" b="b" t="t" l="l"/>
            <a:pathLst>
              <a:path h="3621009" w="3621009">
                <a:moveTo>
                  <a:pt x="0" y="0"/>
                </a:moveTo>
                <a:lnTo>
                  <a:pt x="3621009" y="0"/>
                </a:lnTo>
                <a:lnTo>
                  <a:pt x="3621009" y="3621009"/>
                </a:lnTo>
                <a:lnTo>
                  <a:pt x="0" y="362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-5400000">
            <a:off x="10412571" y="6905990"/>
            <a:ext cx="109068" cy="4595552"/>
            <a:chOff x="0" y="0"/>
            <a:chExt cx="25542" cy="10762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542" cy="1076218"/>
            </a:xfrm>
            <a:custGeom>
              <a:avLst/>
              <a:gdLst/>
              <a:ahLst/>
              <a:cxnLst/>
              <a:rect r="r" b="b" t="t" l="l"/>
              <a:pathLst>
                <a:path h="1076218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63447"/>
                  </a:lnTo>
                  <a:cubicBezTo>
                    <a:pt x="25542" y="1070500"/>
                    <a:pt x="19825" y="1076218"/>
                    <a:pt x="12771" y="1076218"/>
                  </a:cubicBezTo>
                  <a:lnTo>
                    <a:pt x="12771" y="1076218"/>
                  </a:lnTo>
                  <a:cubicBezTo>
                    <a:pt x="5718" y="1076218"/>
                    <a:pt x="0" y="1070500"/>
                    <a:pt x="0" y="1063447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25542" cy="1028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810515" y="9265817"/>
            <a:ext cx="2017813" cy="39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474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704116" y="3984794"/>
            <a:ext cx="3518443" cy="3518443"/>
          </a:xfrm>
          <a:custGeom>
            <a:avLst/>
            <a:gdLst/>
            <a:ahLst/>
            <a:cxnLst/>
            <a:rect r="r" b="b" t="t" l="l"/>
            <a:pathLst>
              <a:path h="3518443" w="3518443">
                <a:moveTo>
                  <a:pt x="0" y="0"/>
                </a:moveTo>
                <a:lnTo>
                  <a:pt x="3518442" y="0"/>
                </a:lnTo>
                <a:lnTo>
                  <a:pt x="3518442" y="3518443"/>
                </a:lnTo>
                <a:lnTo>
                  <a:pt x="0" y="3518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0" y="54294"/>
            <a:ext cx="3013489" cy="10232706"/>
            <a:chOff x="0" y="0"/>
            <a:chExt cx="716338" cy="24324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16338" cy="2432421"/>
            </a:xfrm>
            <a:custGeom>
              <a:avLst/>
              <a:gdLst/>
              <a:ahLst/>
              <a:cxnLst/>
              <a:rect r="r" b="b" t="t" l="l"/>
              <a:pathLst>
                <a:path h="2432421" w="716338">
                  <a:moveTo>
                    <a:pt x="95056" y="0"/>
                  </a:moveTo>
                  <a:lnTo>
                    <a:pt x="621282" y="0"/>
                  </a:lnTo>
                  <a:cubicBezTo>
                    <a:pt x="646492" y="0"/>
                    <a:pt x="670670" y="10015"/>
                    <a:pt x="688496" y="27841"/>
                  </a:cubicBezTo>
                  <a:cubicBezTo>
                    <a:pt x="706323" y="45668"/>
                    <a:pt x="716338" y="69846"/>
                    <a:pt x="716338" y="95056"/>
                  </a:cubicBezTo>
                  <a:lnTo>
                    <a:pt x="716338" y="2337365"/>
                  </a:lnTo>
                  <a:cubicBezTo>
                    <a:pt x="716338" y="2362576"/>
                    <a:pt x="706323" y="2386754"/>
                    <a:pt x="688496" y="2404580"/>
                  </a:cubicBezTo>
                  <a:cubicBezTo>
                    <a:pt x="670670" y="2422407"/>
                    <a:pt x="646492" y="2432421"/>
                    <a:pt x="621282" y="2432421"/>
                  </a:cubicBezTo>
                  <a:lnTo>
                    <a:pt x="95056" y="2432421"/>
                  </a:lnTo>
                  <a:cubicBezTo>
                    <a:pt x="42558" y="2432421"/>
                    <a:pt x="0" y="2389863"/>
                    <a:pt x="0" y="2337365"/>
                  </a:cubicBezTo>
                  <a:lnTo>
                    <a:pt x="0" y="95056"/>
                  </a:lnTo>
                  <a:cubicBezTo>
                    <a:pt x="0" y="69846"/>
                    <a:pt x="10015" y="45668"/>
                    <a:pt x="27841" y="27841"/>
                  </a:cubicBezTo>
                  <a:cubicBezTo>
                    <a:pt x="45668" y="10015"/>
                    <a:pt x="69846" y="0"/>
                    <a:pt x="95056" y="0"/>
                  </a:cubicBezTo>
                  <a:close/>
                </a:path>
              </a:pathLst>
            </a:custGeom>
            <a:solidFill>
              <a:srgbClr val="754596"/>
            </a:solidFill>
            <a:ln w="1238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47625"/>
              <a:ext cx="716338" cy="238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49557" y="4996789"/>
            <a:ext cx="1034247" cy="1034247"/>
          </a:xfrm>
          <a:custGeom>
            <a:avLst/>
            <a:gdLst/>
            <a:ahLst/>
            <a:cxnLst/>
            <a:rect r="r" b="b" t="t" l="l"/>
            <a:pathLst>
              <a:path h="1034247" w="1034247">
                <a:moveTo>
                  <a:pt x="0" y="0"/>
                </a:moveTo>
                <a:lnTo>
                  <a:pt x="1034247" y="0"/>
                </a:lnTo>
                <a:lnTo>
                  <a:pt x="1034247" y="1034247"/>
                </a:lnTo>
                <a:lnTo>
                  <a:pt x="0" y="1034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68766" y="3781656"/>
            <a:ext cx="2354541" cy="4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887">
                <a:solidFill>
                  <a:srgbClr val="FFFFFF"/>
                </a:solidFill>
                <a:latin typeface="Chau Philomene"/>
              </a:rPr>
              <a:t>INICIO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4211" y="8826379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SEMESTRES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5097" y="6482788"/>
            <a:ext cx="1921881" cy="4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740">
                <a:solidFill>
                  <a:srgbClr val="FFFFFF"/>
                </a:solidFill>
                <a:latin typeface="Chau Philomene"/>
              </a:rPr>
              <a:t>REGRESAR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00663" y="2393523"/>
            <a:ext cx="988978" cy="988978"/>
            <a:chOff x="0" y="0"/>
            <a:chExt cx="1318637" cy="13186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200579" y="209253"/>
              <a:ext cx="917478" cy="868164"/>
            </a:xfrm>
            <a:custGeom>
              <a:avLst/>
              <a:gdLst/>
              <a:ahLst/>
              <a:cxnLst/>
              <a:rect r="r" b="b" t="t" l="l"/>
              <a:pathLst>
                <a:path h="868164" w="917478">
                  <a:moveTo>
                    <a:pt x="0" y="0"/>
                  </a:moveTo>
                  <a:lnTo>
                    <a:pt x="917479" y="0"/>
                  </a:lnTo>
                  <a:lnTo>
                    <a:pt x="917479" y="868164"/>
                  </a:lnTo>
                  <a:lnTo>
                    <a:pt x="0" y="86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0" y="0"/>
              <a:ext cx="1318637" cy="131863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7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-5400000">
            <a:off x="8193999" y="-8897731"/>
            <a:ext cx="1698377" cy="19532766"/>
            <a:chOff x="0" y="0"/>
            <a:chExt cx="403722" cy="464314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03722" cy="4643143"/>
            </a:xfrm>
            <a:custGeom>
              <a:avLst/>
              <a:gdLst/>
              <a:ahLst/>
              <a:cxnLst/>
              <a:rect r="r" b="b" t="t" l="l"/>
              <a:pathLst>
                <a:path h="4643143" w="403722">
                  <a:moveTo>
                    <a:pt x="201861" y="0"/>
                  </a:moveTo>
                  <a:lnTo>
                    <a:pt x="201861" y="0"/>
                  </a:lnTo>
                  <a:cubicBezTo>
                    <a:pt x="255398" y="0"/>
                    <a:pt x="306742" y="21267"/>
                    <a:pt x="344598" y="59124"/>
                  </a:cubicBezTo>
                  <a:cubicBezTo>
                    <a:pt x="382455" y="96980"/>
                    <a:pt x="403722" y="148324"/>
                    <a:pt x="403722" y="201861"/>
                  </a:cubicBezTo>
                  <a:lnTo>
                    <a:pt x="403722" y="4441282"/>
                  </a:lnTo>
                  <a:cubicBezTo>
                    <a:pt x="403722" y="4494819"/>
                    <a:pt x="382455" y="4546163"/>
                    <a:pt x="344598" y="4584020"/>
                  </a:cubicBezTo>
                  <a:cubicBezTo>
                    <a:pt x="306742" y="4621876"/>
                    <a:pt x="255398" y="4643143"/>
                    <a:pt x="201861" y="4643143"/>
                  </a:cubicBezTo>
                  <a:lnTo>
                    <a:pt x="201861" y="4643143"/>
                  </a:lnTo>
                  <a:cubicBezTo>
                    <a:pt x="90376" y="4643143"/>
                    <a:pt x="0" y="4552767"/>
                    <a:pt x="0" y="4441282"/>
                  </a:cubicBezTo>
                  <a:lnTo>
                    <a:pt x="0" y="201861"/>
                  </a:lnTo>
                  <a:cubicBezTo>
                    <a:pt x="0" y="90376"/>
                    <a:pt x="90376" y="0"/>
                    <a:pt x="201861" y="0"/>
                  </a:cubicBezTo>
                  <a:close/>
                </a:path>
              </a:pathLst>
            </a:custGeom>
            <a:solidFill>
              <a:srgbClr val="DBCEE4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47625"/>
              <a:ext cx="403722" cy="459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629243" y="537667"/>
            <a:ext cx="2157662" cy="661971"/>
            <a:chOff x="0" y="0"/>
            <a:chExt cx="512899" cy="15735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12899" cy="157357"/>
            </a:xfrm>
            <a:custGeom>
              <a:avLst/>
              <a:gdLst/>
              <a:ahLst/>
              <a:cxnLst/>
              <a:rect r="r" b="b" t="t" l="l"/>
              <a:pathLst>
                <a:path h="157357" w="512899">
                  <a:moveTo>
                    <a:pt x="78679" y="0"/>
                  </a:moveTo>
                  <a:lnTo>
                    <a:pt x="434220" y="0"/>
                  </a:lnTo>
                  <a:cubicBezTo>
                    <a:pt x="455087" y="0"/>
                    <a:pt x="475099" y="8289"/>
                    <a:pt x="489854" y="23044"/>
                  </a:cubicBezTo>
                  <a:cubicBezTo>
                    <a:pt x="504610" y="37800"/>
                    <a:pt x="512899" y="57812"/>
                    <a:pt x="512899" y="78679"/>
                  </a:cubicBezTo>
                  <a:lnTo>
                    <a:pt x="512899" y="78679"/>
                  </a:lnTo>
                  <a:cubicBezTo>
                    <a:pt x="512899" y="99546"/>
                    <a:pt x="504610" y="119558"/>
                    <a:pt x="489854" y="134313"/>
                  </a:cubicBezTo>
                  <a:cubicBezTo>
                    <a:pt x="475099" y="149068"/>
                    <a:pt x="455087" y="157357"/>
                    <a:pt x="434220" y="157357"/>
                  </a:cubicBezTo>
                  <a:lnTo>
                    <a:pt x="78679" y="157357"/>
                  </a:lnTo>
                  <a:cubicBezTo>
                    <a:pt x="57812" y="157357"/>
                    <a:pt x="37800" y="149068"/>
                    <a:pt x="23044" y="134313"/>
                  </a:cubicBezTo>
                  <a:cubicBezTo>
                    <a:pt x="8289" y="119558"/>
                    <a:pt x="0" y="99546"/>
                    <a:pt x="0" y="78679"/>
                  </a:cubicBezTo>
                  <a:lnTo>
                    <a:pt x="0" y="78679"/>
                  </a:lnTo>
                  <a:cubicBezTo>
                    <a:pt x="0" y="57812"/>
                    <a:pt x="8289" y="37800"/>
                    <a:pt x="23044" y="23044"/>
                  </a:cubicBezTo>
                  <a:cubicBezTo>
                    <a:pt x="37800" y="8289"/>
                    <a:pt x="57812" y="0"/>
                    <a:pt x="78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0D15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38100"/>
              <a:ext cx="512899" cy="119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7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7103063" y="598116"/>
            <a:ext cx="541072" cy="541072"/>
          </a:xfrm>
          <a:custGeom>
            <a:avLst/>
            <a:gdLst/>
            <a:ahLst/>
            <a:cxnLst/>
            <a:rect r="r" b="b" t="t" l="l"/>
            <a:pathLst>
              <a:path h="541072" w="541072">
                <a:moveTo>
                  <a:pt x="0" y="0"/>
                </a:moveTo>
                <a:lnTo>
                  <a:pt x="541073" y="0"/>
                </a:lnTo>
                <a:lnTo>
                  <a:pt x="541073" y="541072"/>
                </a:lnTo>
                <a:lnTo>
                  <a:pt x="0" y="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5002118" y="638909"/>
            <a:ext cx="1411912" cy="44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819">
                <a:solidFill>
                  <a:srgbClr val="150532"/>
                </a:solidFill>
                <a:latin typeface="Chau Philomene"/>
              </a:rPr>
              <a:t>SALIR</a:t>
            </a:r>
          </a:p>
        </p:txBody>
      </p:sp>
      <p:grpSp>
        <p:nvGrpSpPr>
          <p:cNvPr name="Group 54" id="54"/>
          <p:cNvGrpSpPr/>
          <p:nvPr/>
        </p:nvGrpSpPr>
        <p:grpSpPr>
          <a:xfrm rot="-10800000">
            <a:off x="-1167780" y="19464"/>
            <a:ext cx="6578314" cy="1698377"/>
            <a:chOff x="0" y="0"/>
            <a:chExt cx="1732560" cy="44730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732560" cy="447309"/>
            </a:xfrm>
            <a:custGeom>
              <a:avLst/>
              <a:gdLst/>
              <a:ahLst/>
              <a:cxnLst/>
              <a:rect r="r" b="b" t="t" l="l"/>
              <a:pathLst>
                <a:path h="447309" w="1732560">
                  <a:moveTo>
                    <a:pt x="0" y="0"/>
                  </a:moveTo>
                  <a:lnTo>
                    <a:pt x="1529360" y="0"/>
                  </a:lnTo>
                  <a:lnTo>
                    <a:pt x="1732560" y="223655"/>
                  </a:lnTo>
                  <a:lnTo>
                    <a:pt x="1529360" y="447309"/>
                  </a:lnTo>
                  <a:lnTo>
                    <a:pt x="0" y="447309"/>
                  </a:lnTo>
                  <a:lnTo>
                    <a:pt x="203200" y="223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28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177800" y="47625"/>
              <a:ext cx="1478560" cy="399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158033" y="391132"/>
            <a:ext cx="240574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GUÍA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driana"/>
              </a:rPr>
              <a:t> CREATIVA 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028700" y="7645325"/>
            <a:ext cx="885738" cy="708591"/>
          </a:xfrm>
          <a:custGeom>
            <a:avLst/>
            <a:gdLst/>
            <a:ahLst/>
            <a:cxnLst/>
            <a:rect r="r" b="b" t="t" l="l"/>
            <a:pathLst>
              <a:path h="708591" w="885738">
                <a:moveTo>
                  <a:pt x="0" y="0"/>
                </a:moveTo>
                <a:lnTo>
                  <a:pt x="885738" y="0"/>
                </a:lnTo>
                <a:lnTo>
                  <a:pt x="885738" y="708590"/>
                </a:lnTo>
                <a:lnTo>
                  <a:pt x="0" y="708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3902281" y="7830838"/>
            <a:ext cx="3499519" cy="85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sz="1740">
                <a:solidFill>
                  <a:srgbClr val="000000"/>
                </a:solidFill>
                <a:latin typeface="Chau Philomene"/>
              </a:rPr>
              <a:t>AL PASAR EL MOUSE SE DESPLIEGA UNA PESTAÑA QUE MUIESTRA TEMAS DEL PARCIAL</a:t>
            </a:r>
          </a:p>
        </p:txBody>
      </p:sp>
      <p:grpSp>
        <p:nvGrpSpPr>
          <p:cNvPr name="Group 60" id="60"/>
          <p:cNvGrpSpPr/>
          <p:nvPr/>
        </p:nvGrpSpPr>
        <p:grpSpPr>
          <a:xfrm rot="-5400000">
            <a:off x="5572356" y="6917057"/>
            <a:ext cx="107452" cy="4377067"/>
            <a:chOff x="0" y="0"/>
            <a:chExt cx="25542" cy="1040475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5542" cy="1040475"/>
            </a:xfrm>
            <a:custGeom>
              <a:avLst/>
              <a:gdLst/>
              <a:ahLst/>
              <a:cxnLst/>
              <a:rect r="r" b="b" t="t" l="l"/>
              <a:pathLst>
                <a:path h="1040475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27704"/>
                  </a:lnTo>
                  <a:cubicBezTo>
                    <a:pt x="25542" y="1034757"/>
                    <a:pt x="19825" y="1040475"/>
                    <a:pt x="12771" y="1040475"/>
                  </a:cubicBezTo>
                  <a:lnTo>
                    <a:pt x="12771" y="1040475"/>
                  </a:lnTo>
                  <a:cubicBezTo>
                    <a:pt x="5718" y="1040475"/>
                    <a:pt x="0" y="1034757"/>
                    <a:pt x="0" y="1027704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47625"/>
              <a:ext cx="25542" cy="992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4449593" y="9265817"/>
            <a:ext cx="1921881" cy="41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540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64" id="64"/>
          <p:cNvSpPr/>
          <p:nvPr/>
        </p:nvSpPr>
        <p:spPr>
          <a:xfrm>
            <a:off x="6037263" y="9445368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10828328" y="947870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6" id="66"/>
          <p:cNvGrpSpPr/>
          <p:nvPr/>
        </p:nvGrpSpPr>
        <p:grpSpPr>
          <a:xfrm rot="-5400000">
            <a:off x="15375594" y="6942081"/>
            <a:ext cx="109068" cy="4595552"/>
            <a:chOff x="0" y="0"/>
            <a:chExt cx="25542" cy="1076218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5542" cy="1076218"/>
            </a:xfrm>
            <a:custGeom>
              <a:avLst/>
              <a:gdLst/>
              <a:ahLst/>
              <a:cxnLst/>
              <a:rect r="r" b="b" t="t" l="l"/>
              <a:pathLst>
                <a:path h="1076218" w="25542">
                  <a:moveTo>
                    <a:pt x="12771" y="0"/>
                  </a:moveTo>
                  <a:lnTo>
                    <a:pt x="12771" y="0"/>
                  </a:lnTo>
                  <a:cubicBezTo>
                    <a:pt x="19825" y="0"/>
                    <a:pt x="25542" y="5718"/>
                    <a:pt x="25542" y="12771"/>
                  </a:cubicBezTo>
                  <a:lnTo>
                    <a:pt x="25542" y="1063447"/>
                  </a:lnTo>
                  <a:cubicBezTo>
                    <a:pt x="25542" y="1070500"/>
                    <a:pt x="19825" y="1076218"/>
                    <a:pt x="12771" y="1076218"/>
                  </a:cubicBezTo>
                  <a:lnTo>
                    <a:pt x="12771" y="1076218"/>
                  </a:lnTo>
                  <a:cubicBezTo>
                    <a:pt x="5718" y="1076218"/>
                    <a:pt x="0" y="1070500"/>
                    <a:pt x="0" y="1063447"/>
                  </a:cubicBezTo>
                  <a:lnTo>
                    <a:pt x="0" y="12771"/>
                  </a:lnTo>
                  <a:cubicBezTo>
                    <a:pt x="0" y="5718"/>
                    <a:pt x="5718" y="0"/>
                    <a:pt x="12771" y="0"/>
                  </a:cubicBezTo>
                  <a:close/>
                </a:path>
              </a:pathLst>
            </a:custGeom>
            <a:solidFill>
              <a:srgbClr val="C5D0FF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47625"/>
              <a:ext cx="25542" cy="1028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7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3847841" y="9284025"/>
            <a:ext cx="2017813" cy="39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474">
                <a:solidFill>
                  <a:srgbClr val="000000"/>
                </a:solidFill>
                <a:latin typeface="Chau Philomene"/>
              </a:rPr>
              <a:t>ENTRAR</a:t>
            </a:r>
          </a:p>
        </p:txBody>
      </p:sp>
      <p:sp>
        <p:nvSpPr>
          <p:cNvPr name="AutoShape 70" id="70"/>
          <p:cNvSpPr/>
          <p:nvPr/>
        </p:nvSpPr>
        <p:spPr>
          <a:xfrm>
            <a:off x="15610413" y="9463576"/>
            <a:ext cx="803617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1" id="71"/>
          <p:cNvGrpSpPr/>
          <p:nvPr/>
        </p:nvGrpSpPr>
        <p:grpSpPr>
          <a:xfrm rot="0">
            <a:off x="12018962" y="537667"/>
            <a:ext cx="2157662" cy="661971"/>
            <a:chOff x="0" y="0"/>
            <a:chExt cx="2876883" cy="882628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2876883" cy="882628"/>
              <a:chOff x="0" y="0"/>
              <a:chExt cx="512899" cy="15735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12899" cy="157357"/>
              </a:xfrm>
              <a:custGeom>
                <a:avLst/>
                <a:gdLst/>
                <a:ahLst/>
                <a:cxnLst/>
                <a:rect r="r" b="b" t="t" l="l"/>
                <a:pathLst>
                  <a:path h="157357" w="512899">
                    <a:moveTo>
                      <a:pt x="78679" y="0"/>
                    </a:moveTo>
                    <a:lnTo>
                      <a:pt x="434220" y="0"/>
                    </a:lnTo>
                    <a:cubicBezTo>
                      <a:pt x="455087" y="0"/>
                      <a:pt x="475099" y="8289"/>
                      <a:pt x="489854" y="23044"/>
                    </a:cubicBezTo>
                    <a:cubicBezTo>
                      <a:pt x="504610" y="37800"/>
                      <a:pt x="512899" y="57812"/>
                      <a:pt x="512899" y="78679"/>
                    </a:cubicBezTo>
                    <a:lnTo>
                      <a:pt x="512899" y="78679"/>
                    </a:lnTo>
                    <a:cubicBezTo>
                      <a:pt x="512899" y="99546"/>
                      <a:pt x="504610" y="119558"/>
                      <a:pt x="489854" y="134313"/>
                    </a:cubicBezTo>
                    <a:cubicBezTo>
                      <a:pt x="475099" y="149068"/>
                      <a:pt x="455087" y="157357"/>
                      <a:pt x="434220" y="157357"/>
                    </a:cubicBezTo>
                    <a:lnTo>
                      <a:pt x="78679" y="157357"/>
                    </a:lnTo>
                    <a:cubicBezTo>
                      <a:pt x="57812" y="157357"/>
                      <a:pt x="37800" y="149068"/>
                      <a:pt x="23044" y="134313"/>
                    </a:cubicBezTo>
                    <a:cubicBezTo>
                      <a:pt x="8289" y="119558"/>
                      <a:pt x="0" y="99546"/>
                      <a:pt x="0" y="78679"/>
                    </a:cubicBezTo>
                    <a:lnTo>
                      <a:pt x="0" y="78679"/>
                    </a:lnTo>
                    <a:cubicBezTo>
                      <a:pt x="0" y="57812"/>
                      <a:pt x="8289" y="37800"/>
                      <a:pt x="23044" y="23044"/>
                    </a:cubicBezTo>
                    <a:cubicBezTo>
                      <a:pt x="37800" y="8289"/>
                      <a:pt x="57812" y="0"/>
                      <a:pt x="78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1B0D15"/>
                </a:solidFill>
                <a:prstDash val="solid"/>
                <a:round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38100"/>
                <a:ext cx="512899" cy="119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7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5" id="75"/>
            <p:cNvSpPr txBox="true"/>
            <p:nvPr/>
          </p:nvSpPr>
          <p:spPr>
            <a:xfrm rot="0">
              <a:off x="248583" y="141340"/>
              <a:ext cx="2379716" cy="58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5"/>
                </a:lnSpc>
              </a:pPr>
              <a:r>
                <a:rPr lang="en-US" sz="2819">
                  <a:solidFill>
                    <a:srgbClr val="150532"/>
                  </a:solidFill>
                  <a:latin typeface="Chau Philomene"/>
                </a:rPr>
                <a:t>CONÓCENOS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85097" y="0"/>
            <a:ext cx="1636126" cy="1694147"/>
            <a:chOff x="0" y="0"/>
            <a:chExt cx="2181501" cy="2258862"/>
          </a:xfrm>
        </p:grpSpPr>
        <p:grpSp>
          <p:nvGrpSpPr>
            <p:cNvPr name="Group 77" id="77"/>
            <p:cNvGrpSpPr/>
            <p:nvPr/>
          </p:nvGrpSpPr>
          <p:grpSpPr>
            <a:xfrm rot="0">
              <a:off x="369156" y="433271"/>
              <a:ext cx="1509421" cy="1509421"/>
              <a:chOff x="0" y="0"/>
              <a:chExt cx="6350000" cy="63500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grpSp>
          <p:nvGrpSpPr>
            <p:cNvPr name="Group 79" id="79"/>
            <p:cNvGrpSpPr/>
            <p:nvPr/>
          </p:nvGrpSpPr>
          <p:grpSpPr>
            <a:xfrm rot="0">
              <a:off x="431965" y="496080"/>
              <a:ext cx="1383803" cy="1383803"/>
              <a:chOff x="0" y="0"/>
              <a:chExt cx="6350000" cy="63500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049B"/>
              </a:solidFill>
            </p:spPr>
          </p:sp>
        </p:grpSp>
        <p:sp>
          <p:nvSpPr>
            <p:cNvPr name="TextBox 81" id="81"/>
            <p:cNvSpPr txBox="true"/>
            <p:nvPr/>
          </p:nvSpPr>
          <p:spPr>
            <a:xfrm rot="-555909">
              <a:off x="834671" y="669313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-555909">
              <a:off x="882926" y="625018"/>
              <a:ext cx="1184878" cy="1504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2"/>
                </a:lnSpc>
              </a:pPr>
              <a:r>
                <a:rPr lang="en-US" sz="8172">
                  <a:solidFill>
                    <a:srgbClr val="8C52FF"/>
                  </a:solidFill>
                  <a:latin typeface="Big Shoulders Display Bold"/>
                </a:rPr>
                <a:t>C</a:t>
              </a:r>
            </a:p>
          </p:txBody>
        </p:sp>
        <p:sp>
          <p:nvSpPr>
            <p:cNvPr name="Freeform 83" id="83"/>
            <p:cNvSpPr/>
            <p:nvPr/>
          </p:nvSpPr>
          <p:spPr>
            <a:xfrm flipH="false" flipV="false" rot="0">
              <a:off x="369156" y="433271"/>
              <a:ext cx="1509421" cy="1509421"/>
            </a:xfrm>
            <a:custGeom>
              <a:avLst/>
              <a:gdLst/>
              <a:ahLst/>
              <a:cxnLst/>
              <a:rect r="r" b="b" t="t" l="l"/>
              <a:pathLst>
                <a:path h="1509421" w="1509421">
                  <a:moveTo>
                    <a:pt x="0" y="0"/>
                  </a:moveTo>
                  <a:lnTo>
                    <a:pt x="1509421" y="0"/>
                  </a:lnTo>
                  <a:lnTo>
                    <a:pt x="1509421" y="1509421"/>
                  </a:lnTo>
                  <a:lnTo>
                    <a:pt x="0" y="150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328403" y="392518"/>
              <a:ext cx="1590928" cy="1590928"/>
            </a:xfrm>
            <a:custGeom>
              <a:avLst/>
              <a:gdLst/>
              <a:ahLst/>
              <a:cxnLst/>
              <a:rect r="r" b="b" t="t" l="l"/>
              <a:pathLst>
                <a:path h="1590928" w="1590928">
                  <a:moveTo>
                    <a:pt x="0" y="0"/>
                  </a:moveTo>
                  <a:lnTo>
                    <a:pt x="1590927" y="0"/>
                  </a:lnTo>
                  <a:lnTo>
                    <a:pt x="1590927" y="1590928"/>
                  </a:lnTo>
                  <a:lnTo>
                    <a:pt x="0" y="15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289567" y="353682"/>
              <a:ext cx="1668598" cy="1668598"/>
            </a:xfrm>
            <a:custGeom>
              <a:avLst/>
              <a:gdLst/>
              <a:ahLst/>
              <a:cxnLst/>
              <a:rect r="r" b="b" t="t" l="l"/>
              <a:pathLst>
                <a:path h="1668598" w="1668598">
                  <a:moveTo>
                    <a:pt x="0" y="0"/>
                  </a:moveTo>
                  <a:lnTo>
                    <a:pt x="1668599" y="0"/>
                  </a:lnTo>
                  <a:lnTo>
                    <a:pt x="1668599" y="1668599"/>
                  </a:lnTo>
                  <a:lnTo>
                    <a:pt x="0" y="16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6" id="86"/>
            <p:cNvSpPr txBox="true"/>
            <p:nvPr/>
          </p:nvSpPr>
          <p:spPr>
            <a:xfrm rot="394999">
              <a:off x="91328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394999">
              <a:off x="160991" y="220101"/>
              <a:ext cx="1292193" cy="1654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2"/>
                </a:lnSpc>
              </a:pPr>
              <a:r>
                <a:rPr lang="en-US" sz="8912">
                  <a:solidFill>
                    <a:srgbClr val="8C52FF"/>
                  </a:solidFill>
                  <a:latin typeface="Big Shoulders Display Bold"/>
                </a:rPr>
                <a:t>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DAGALxvxqUA</dc:identifier>
  <dcterms:modified xsi:type="dcterms:W3CDTF">2011-08-01T06:04:30Z</dcterms:modified>
  <cp:revision>1</cp:revision>
  <dc:title>4IV9_GUÍA_CREATIVA_( Look &amp; Feel )</dc:title>
</cp:coreProperties>
</file>